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4"/>
  </p:notesMasterIdLst>
  <p:sldIdLst>
    <p:sldId id="256" r:id="rId2"/>
    <p:sldId id="284" r:id="rId3"/>
    <p:sldId id="312" r:id="rId4"/>
    <p:sldId id="401" r:id="rId5"/>
    <p:sldId id="369" r:id="rId6"/>
    <p:sldId id="370" r:id="rId7"/>
    <p:sldId id="310" r:id="rId8"/>
    <p:sldId id="314" r:id="rId9"/>
    <p:sldId id="316" r:id="rId10"/>
    <p:sldId id="311" r:id="rId11"/>
    <p:sldId id="318" r:id="rId12"/>
    <p:sldId id="319" r:id="rId13"/>
    <p:sldId id="320" r:id="rId14"/>
    <p:sldId id="375" r:id="rId15"/>
    <p:sldId id="313" r:id="rId16"/>
    <p:sldId id="309" r:id="rId17"/>
    <p:sldId id="350" r:id="rId18"/>
    <p:sldId id="351" r:id="rId19"/>
    <p:sldId id="349" r:id="rId20"/>
    <p:sldId id="339" r:id="rId21"/>
    <p:sldId id="341" r:id="rId22"/>
    <p:sldId id="360" r:id="rId23"/>
    <p:sldId id="342" r:id="rId24"/>
    <p:sldId id="374" r:id="rId25"/>
    <p:sldId id="343" r:id="rId26"/>
    <p:sldId id="376" r:id="rId27"/>
    <p:sldId id="344" r:id="rId28"/>
    <p:sldId id="357" r:id="rId29"/>
    <p:sldId id="345" r:id="rId30"/>
    <p:sldId id="347" r:id="rId31"/>
    <p:sldId id="352" r:id="rId32"/>
    <p:sldId id="358" r:id="rId33"/>
    <p:sldId id="378" r:id="rId34"/>
    <p:sldId id="377" r:id="rId35"/>
    <p:sldId id="379" r:id="rId36"/>
    <p:sldId id="397" r:id="rId37"/>
    <p:sldId id="361" r:id="rId38"/>
    <p:sldId id="380" r:id="rId39"/>
    <p:sldId id="381" r:id="rId40"/>
    <p:sldId id="382" r:id="rId41"/>
    <p:sldId id="383" r:id="rId42"/>
    <p:sldId id="398" r:id="rId43"/>
    <p:sldId id="362" r:id="rId44"/>
    <p:sldId id="363" r:id="rId45"/>
    <p:sldId id="364" r:id="rId46"/>
    <p:sldId id="367" r:id="rId47"/>
    <p:sldId id="365" r:id="rId48"/>
    <p:sldId id="366" r:id="rId49"/>
    <p:sldId id="399" r:id="rId50"/>
    <p:sldId id="384" r:id="rId51"/>
    <p:sldId id="387" r:id="rId52"/>
    <p:sldId id="400" r:id="rId53"/>
    <p:sldId id="388" r:id="rId54"/>
    <p:sldId id="389" r:id="rId55"/>
    <p:sldId id="402" r:id="rId56"/>
    <p:sldId id="393" r:id="rId57"/>
    <p:sldId id="405" r:id="rId58"/>
    <p:sldId id="407" r:id="rId59"/>
    <p:sldId id="406" r:id="rId60"/>
    <p:sldId id="391" r:id="rId61"/>
    <p:sldId id="392" r:id="rId62"/>
    <p:sldId id="394" r:id="rId63"/>
    <p:sldId id="404" r:id="rId64"/>
    <p:sldId id="371" r:id="rId65"/>
    <p:sldId id="257" r:id="rId66"/>
    <p:sldId id="258" r:id="rId67"/>
    <p:sldId id="260" r:id="rId68"/>
    <p:sldId id="259" r:id="rId69"/>
    <p:sldId id="262" r:id="rId70"/>
    <p:sldId id="261" r:id="rId71"/>
    <p:sldId id="390" r:id="rId72"/>
    <p:sldId id="300" r:id="rId7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5388" initials="5" lastIdx="1" clrIdx="0">
    <p:extLst>
      <p:ext uri="{19B8F6BF-5375-455C-9EA6-DF929625EA0E}">
        <p15:presenceInfo xmlns:p15="http://schemas.microsoft.com/office/powerpoint/2012/main" userId="S::F5388@365v.me::dd9fb6f5-11e6-481a-8554-fb56e984611c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2CCCE"/>
    <a:srgbClr val="BEC4C4"/>
    <a:srgbClr val="C9CCD3"/>
    <a:srgbClr val="C3CDCF"/>
    <a:srgbClr val="CED1D8"/>
    <a:srgbClr val="D0D5D8"/>
    <a:srgbClr val="D4DADA"/>
    <a:srgbClr val="D6DBD7"/>
    <a:srgbClr val="D8DAD7"/>
    <a:srgbClr val="D6DD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200" autoAdjust="0"/>
    <p:restoredTop sz="94660"/>
  </p:normalViewPr>
  <p:slideViewPr>
    <p:cSldViewPr snapToGrid="0">
      <p:cViewPr>
        <p:scale>
          <a:sx n="100" d="100"/>
          <a:sy n="100" d="100"/>
        </p:scale>
        <p:origin x="2764" y="12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notesMaster" Target="notesMasters/notesMaster1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4T01:30:50.330"/>
    </inkml:context>
    <inkml:brush xml:id="br0">
      <inkml:brushProperty name="width" value="0.025" units="cm"/>
      <inkml:brushProperty name="height" value="0.025" units="cm"/>
      <inkml:brushProperty name="color" value="#0000FA"/>
    </inkml:brush>
  </inkml:definitions>
  <inkml:trace contextRef="#ctx0" brushRef="#br0">2974 1315 24575,'-421'1'-61,"-429"-2"-266,3-39 115,324-31 212,478 60 150,-1-2 0,2-2 0,-82-39 0,119 51-150,0 0 0,0-1 0,0 0 0,1 0 0,-11-9 0,15 11 0,0-1 0,0 0 0,0 1 0,0-1 0,0 0 0,1 0 0,-1 0 0,1 0 0,0 0 0,0-1 0,0 1 0,1 0 0,-1-1 0,1 1 0,-1-6 0,1-7 0,1 1 0,1-1 0,0 1 0,1 0 0,0 0 0,1 0 0,1 0 0,0 0 0,8-13 0,7-11 0,47-67 0,-38 67 0,2 1 0,2 1 0,1 3 0,2 0 0,1 2 0,80-52 0,-40 38 0,3 3 0,157-60 0,-119 63-139,1 4-1,135-20 1,251-9-280,0 36 407,-2 50-11,-432-13-8,98 25 0,-139-25 181,0 1-1,-1 2 1,0 1-1,-1 1 1,44 28 0,-65-37-148,-1 1 0,-1-1 1,1 1-1,0 0 1,-1 1-1,0 0 0,-1-1 1,1 2-1,3 6 0,-1 0 2,-2 0-1,1 1 0,5 23 0,-2-10-3,1-1 0,1 0 0,25 40 0,15 35 0,-46-89 0,0 1 0,-2 0 0,1 0 0,-1 0 0,-1 0 0,1 20 0,-4-25 0,1 0 0,-1 0 0,-1 0 0,1-1 0,-2 1 0,1 0 0,-1-1 0,0 1 0,0-1 0,-1 0 0,0 0 0,-6 7 0,-8 11 0,-39 39 0,34-40 0,-21 23 171,-70 56 0,85-80-598,-1-1 0,-1-2 1,-62 31-1,62-38-6399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4T01:30:51.549"/>
    </inkml:context>
    <inkml:brush xml:id="br0">
      <inkml:brushProperty name="width" value="0.025" units="cm"/>
      <inkml:brushProperty name="height" value="0.025" units="cm"/>
      <inkml:brushProperty name="color" value="#0000FA"/>
    </inkml:brush>
  </inkml:definitions>
  <inkml:trace contextRef="#ctx0" brushRef="#br0">2105 1167 24575,'-376'2'0,"-514"-7"0,544-20 0,260 13 0,-163-46 0,244 56 0,-20-6 0,-25-11 0,43 16 0,1 0 0,-1-1 0,1 0 0,0 0 0,1 0 0,-1-1 0,1 1 0,-8-10 0,11 10 0,-1 1 0,1-1 0,1 0 0,-1 1 0,1-1 0,-1 0 0,1 0 0,0-1 0,1 1 0,-1 0 0,1 0 0,-1 0 0,1 0 0,1 0 0,-1-1 0,2-6 0,0 0 0,1 0 0,0 0 0,0 0 0,1 0 0,6-11 0,3 0 0,1 0 0,1 0 0,1 2 0,0-1 0,2 2 0,0 1 0,22-18 0,14-7 0,88-51 0,-36 33-233,2 5-1,3 4 1,125-38-1,-53 32-459,240-41 0,-137 53 559,2 12-1,350 4 1,-398 37-352,-201-4 509,1 2 0,-1 2 0,72 22 0,-101-25 160,0 0 0,0 0 0,-1 1 1,1 0-1,-1 1 0,0 0 0,0 0 0,11 12 0,-16-14-97,0 1 1,0-1-1,-1 1 1,1 1-1,-1-1 0,0 0 1,0 1-1,-1-1 1,0 1-1,0 0 1,0 0-1,-1 0 1,0 0-1,0 0 0,0 0 1,-1 7-1,0-2-86,0 0 0,-1 1 0,-1-1 0,0 0 0,-1 0 0,0 0 0,0-1 0,-10 20 0,4-13 0,-1 0 0,-1-1 0,-1 0 0,-17 18 0,-31 29 0,-2-2 0,-4-3 0,-1-3 0,-4-3 0,-114 65 0,-103 30 331,-65 37-2027,306-155-5130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4T01:30:52.753"/>
    </inkml:context>
    <inkml:brush xml:id="br0">
      <inkml:brushProperty name="width" value="0.025" units="cm"/>
      <inkml:brushProperty name="height" value="0.025" units="cm"/>
      <inkml:brushProperty name="color" value="#0000FA"/>
    </inkml:brush>
  </inkml:definitions>
  <inkml:trace contextRef="#ctx0" brushRef="#br0">1954 720 24575,'-1161'9'0,"548"-3"-556,591-6 556,1 1 0,0-1 0,0-1 0,-36-7 0,55 8 0,0-1-1,0 1 1,0-1 0,0 0-1,0 1 1,0-1-1,0 0 1,0 0 0,0 0-1,0 0 1,1-1 0,-1 1-1,0 0 1,1-1-1,-1 1 1,1-1 0,-2-2-1,2 2 2,0 1 0,1-1-1,0 0 1,-1 1 0,1-1-1,0 1 1,0-1 0,0 0-1,0 1 1,0-1 0,0 1-1,0-1 1,0 0 0,1 1-1,-1-1 1,1 1 0,1-4-1,3-4 61,0-1 0,2 1-1,-1 0 1,1 0 0,11-10-1,-13 13 35,34-34-66,1 1-1,3 3 1,58-41 0,-19 24-40,90-43-1,-93 59 12,2 3 0,1 4 0,106-25 0,262-23 0,23 51 0,-3 30 0,-423-2 0,-26-1 0,20 0 0,-39 0 0,1 1 0,-1-1 0,1 0 0,-1 1 0,1 0 0,-1-1 0,1 1 0,-1 0 0,1 0 0,-1 1 0,4 1 0,-5-1 0,0-1 0,-1 0 0,1 0 0,0 1 0,0-1 0,-1 0 0,1 1 0,-1-1 0,1 0 0,-1 1 0,0-1 0,1 1 0,-1-1 0,0 1 0,0-1 0,0 1 0,-1 2 0,-4 31 0,2-20 0,0 5 0,2-1 0,-2 0 0,-1 0 0,0 0 0,-1 0 0,-1-1 0,-11 24 0,-11 4 33,-2-2 0,-2-1 0,-43 45-1,-1 2-1528,59-68-5330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4T01:30:54.088"/>
    </inkml:context>
    <inkml:brush xml:id="br0">
      <inkml:brushProperty name="width" value="0.025" units="cm"/>
      <inkml:brushProperty name="height" value="0.025" units="cm"/>
      <inkml:brushProperty name="color" value="#0000FA"/>
    </inkml:brush>
  </inkml:definitions>
  <inkml:trace contextRef="#ctx0" brushRef="#br0">2323 978 24575,'-5'4'0,"1"-1"0,-1 0 0,1 0 0,-1-1 0,0 1 0,0-1 0,-11 3 0,0 0 0,-129 45 34,-277 56 0,230-75-204,-207 8 1,-422-37-1188,773-6 1357,0-1 0,-58-15 0,101 19-2,1 0 1,-1 0-1,1-1 1,-1 1-1,1-1 0,0 0 1,0-1-1,0 1 1,0-1-1,0 0 1,1 0-1,-1 0 0,1 0 1,-5-6-1,6 6 19,1 0-1,-1-1 0,1 1 1,0-1-1,0 0 1,0 1-1,0-1 0,0 0 1,1 0-1,0 1 1,0-1-1,0 0 0,0 0 1,0 1-1,1-1 1,0 0-1,1-4 0,5-14 65,1 1-1,0 0 0,2 0 0,0 1 0,1 0 0,1 1 1,1 0-1,1 1 0,0 1 0,25-24 0,9-2 79,1 1-1,79-50 0,267-137-735,21 38 0,97 7 459,-431 162 68,1 4 0,1 3-1,0 4 1,120 0-1,-184 11 242,0 1-1,-1 1 1,35 7-1,-47-7-139,0 0 0,-1 0 0,1 1-1,-1 0 1,0 0 0,0 0 0,0 1 0,0 0-1,-1 0 1,1 0 0,-1 1 0,0 0 0,0 0-1,4 6 1,-1 3-51,1 0 0,-2 1 0,0 0 0,-1 0 0,0 0 0,-1 1 0,-1 0 0,-1 0 0,0 0 0,-1 0 0,0 30 0,-2-6 0,-3-1 0,-1 1 0,-16 65 0,-4-20 0,-3-1 0,-4-1 0,-48 89 0,61-134-341,1 1 0,2 1-1,-16 70 1,27-86-6485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4T01:20:37.2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24575,'174'11'0,"286"4"0,-291-13 0,89 8 0,-101-1 0,-45-3 0,149 2 0,-68-4 0,182 21 0,-277-18 0,407 1 0,-315-10 0,948 2 0,-1082-2 0,58-11 0,56-2 0,-145 13 0,-1-1 0,0-1 0,1-1 0,27-10 0,-34 9-682,35-15-1,-41 14-6143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4T01:20:42.0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17 803 24575,'0'0'0,"-1"0"0,0-1 0,1 1 0,-1 0 0,0-1 0,1 1 0,-1 0 0,1-1 0,-1 1 0,1-1 0,-1 1 0,1-1 0,-1 1 0,1-1 0,-1 1 0,1-1 0,-1 0 0,1 1 0,0-1 0,0 0 0,-1 1 0,1-1 0,0 0 0,0 1 0,0-1 0,0 0 0,-1-1 0,-1-22 0,1 21 0,-1-289 0,4 147 0,-2 141 0,0-1 0,1 1 0,-1-1 0,1 1 0,0 0 0,0-1 0,0 1 0,1 0 0,-1 0 0,1 0 0,4-7 0,1 2 0,-1 1 0,2 0 0,11-11 0,-17 18 0,1-4 0,1 1 0,-1 0 0,0-1 0,0 0 0,0 0 0,0 0 0,-1 0 0,0 0 0,0 0 0,-1-1 0,1 1 0,-1 0 0,0-1 0,0-6 0,-1 10 0,1 0 0,0-1 0,0 1 0,0 0 0,0 0 0,0 0 0,0 0 0,1 0 0,-1 0 0,0 1 0,1-1 0,0 0 0,-1 1 0,1-1 0,0 1 0,0-1 0,0 1 0,0 0 0,0 0 0,0 0 0,0 0 0,3 0 0,7-4 0,0 2 0,24-5 0,-22 5 0,72-10 0,118-4 0,-130 13 0,871-13 0,-666 18 0,-130-13 0,932-7 0,486 20 0,-1548-2 0,37 3 0,-52-2 0,1 1 0,0 0 0,-1 0 0,0 0 0,1 0 0,-1 1 0,0 0 0,0 0 0,7 4 0,-9-4 0,0 0 0,0 0 0,0 1 0,0-1 0,0 1 0,-1-1 0,1 1 0,-1 0 0,1 0 0,-1-1 0,0 1 0,0 0 0,-1 0 0,1 0 0,0 4 0,2 50 0,-3-48 0,2 46 0,-5 118 0,1-163 0,0 1 0,-1 0 0,-1-1 0,1 0 0,-2 0 0,0 0 0,-7 12 0,6-11 0,0 1 0,0 0 0,1 0 0,-5 18 0,7-5 20,0 0-1,2 0 0,2 44 1,1-15-1463,-2-40-5383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4T01:24:23.305"/>
    </inkml:context>
    <inkml:brush xml:id="br0">
      <inkml:brushProperty name="width" value="0.025" units="cm"/>
      <inkml:brushProperty name="height" value="0.025" units="cm"/>
      <inkml:brushProperty name="color" value="#0000FA"/>
    </inkml:brush>
  </inkml:definitions>
  <inkml:trace contextRef="#ctx0" brushRef="#br0">495 17 24575,'-101'-8'0,"19"2"0,58 5 0,1 0 0,1 0 0,-1 2 0,-24 4 0,39-4 0,1 1 0,0 0 0,0 0 0,0 1 0,0-1 0,0 2 0,0-1 0,1 1 0,0 0 0,-1 0 0,2 1 0,-1 0 0,-8 8 0,6-3 0,0 0 0,1 1 0,0 0 0,1 0 0,0 0 0,1 1 0,0 0 0,0 0 0,2 0 0,-1 1 0,2-1 0,-1 1 0,2 0 0,0-1 0,0 1 0,1 0 0,1 0 0,2 14 0,6 20 0,1-1 0,2 0 0,28 66 0,-36-101 0,0-1 0,1 0 0,1 0 0,0-1 0,0 1 0,0-1 0,1-1 0,1 1 0,0-1 0,0 0 0,0-1 0,1 0 0,0-1 0,15 10 0,10 2 0,1-1 0,55 18 0,-45-21 0,1-1 0,0-2 0,1-2 0,0-3 0,0-1 0,55-2 0,-38-3 0,273-2 0,-330 1 0,6 1 0,0-1 0,23-4 0,-31 4 0,-1 0 0,0 0 0,0-1 0,-1 0 0,1 0 0,0 0 0,0 0 0,-1 0 0,0-1 0,1 1 0,-1-1 0,5-6 0,20-24 0,40-64 0,-64 89 0,0 0 0,-1-1 0,0 1 0,0-1 0,-1 0 0,0 0 0,0 0 0,0-16 0,-1-7 0,-5-36 0,3 47 0,0 13 0,0 1 0,-1-1 0,0 0 0,0 1 0,-1 0 0,0-1 0,0 1 0,-1 0 0,0 1 0,-8-13 0,-6-3 0,-33-32 0,38 40 0,-3-2 0,-1 0 0,0 1 0,-1 1 0,-1 1 0,0 0 0,-1 1 0,0 2 0,-1 0 0,-38-13 0,-2 6 114,0 3 0,-122-12 0,-128 17-1821,291 9-5119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225A96-BEEA-469D-87EC-B279592A444D}" type="datetimeFigureOut">
              <a:rPr lang="ko-KR" altLang="en-US" smtClean="0"/>
              <a:t>2023-05-04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AFAC7B-D146-43AD-B363-A06CF94033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14128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14881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79556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72301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51778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91393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31465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28543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35986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03820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34736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18029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52430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084063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941635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552297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10711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946365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518030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868329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698531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490756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06795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065210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988417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344049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271767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745882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8583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383219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002678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198974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874107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37881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606240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295026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61862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84172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80037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34678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40635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34052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80B487-4584-6A36-3216-3A3B60DD50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2D1A827-F999-9FDA-D150-60F5A402E4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F967C60-6DA3-31E9-90C8-F0F2A2C35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A417B5-ACD2-4200-9551-961B0CC21A8F}" type="datetime1">
              <a:rPr lang="ko-KR" altLang="en-US" smtClean="0"/>
              <a:t>2023-05-04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26CF7AA-E52E-4688-6221-952DE1DBC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067A221-ADC8-D75F-030F-2DEAD38347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15B8B-CC07-4165-8AEB-A30FAFB443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30014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3FB364-9A77-E0DD-6F2B-4F2E20241C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DA9411E-4AC1-B3CA-7C09-7735F3C617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A9E486E-D773-EF90-C395-0B60D58B3B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8A9C3-5FD4-4082-9506-142CBDB9DDDC}" type="datetime1">
              <a:rPr lang="ko-KR" altLang="en-US" smtClean="0"/>
              <a:t>2023-05-04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98C7F4-37EE-D52B-085C-4DA379882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61B60D6-5D10-82A8-CBEF-C60C4D6A77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15B8B-CC07-4165-8AEB-A30FAFB443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02709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A7F1829-F85E-216E-115F-8BF41017B28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E7EB06E-3FFC-B018-7D4E-497CBB54C4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951C102-97D0-1F46-6FEC-33ACAFF97B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D1CD7-C63E-49B9-BC13-CE5251933DE0}" type="datetime1">
              <a:rPr lang="ko-KR" altLang="en-US" smtClean="0"/>
              <a:t>2023-05-04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DAD086C-FBAD-F5DC-44A2-D5069B2ECD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DE99DBE-ED79-A1A9-792C-0F1A9FE207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15B8B-CC07-4165-8AEB-A30FAFB443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18543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0CDF44-153B-021A-1CB4-D6B393B3AB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B1C221E-2E99-3015-5E4A-5D5146EF10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D3F8E9E-9A8E-1E9C-EE50-185A42C8C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C7077-F8DA-485E-9B85-DE1EECE1251D}" type="datetime1">
              <a:rPr lang="ko-KR" altLang="en-US" smtClean="0"/>
              <a:t>2023-05-04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96F8A1B-82E5-E323-6D4A-28482C646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D31CB35-6084-383C-EF35-FF7284AA2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15B8B-CC07-4165-8AEB-A30FAFB443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05212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83BFE9-0265-3385-6E0D-EE7149690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5024165-3F48-24DB-3B20-AB276650DE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EC5E2AC-B686-7BDE-AB86-8322DF3244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B5EBE-719F-484F-82B8-1D13D3F14BA2}" type="datetime1">
              <a:rPr lang="ko-KR" altLang="en-US" smtClean="0"/>
              <a:t>2023-05-04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2D3B7FB-FFAC-C3DD-DBAA-1F4AFFECF6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00280B1-34F6-1F72-C095-3870588B7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15B8B-CC07-4165-8AEB-A30FAFB443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02943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BC852E-EE50-79C7-1E1F-FA095CD12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BCDAB66-6AFD-B6F9-D9D5-8DDAD3CC71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72BFC8D-D845-E5B8-BF8B-96F79CDDB9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823C312-A92A-6785-CBF6-8F1069F42C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A265C-24DD-4F0D-8C54-D25C4C0C6020}" type="datetime1">
              <a:rPr lang="ko-KR" altLang="en-US" smtClean="0"/>
              <a:t>2023-05-04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FFD433F-5367-43E2-C715-45563F2E6E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6DD2D52-AF6C-34F5-5EAC-C3D50BB14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15B8B-CC07-4165-8AEB-A30FAFB443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49794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9088C2-B83E-7C81-2EF3-62497B8B0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AD4FA5D-6612-E0F8-C1F3-858270FCFD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ACCDF5C-1EA0-4143-7396-FFA9EE8C1A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F7BCE71-85F6-D7F8-FBBC-D34116F0B0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BECD5F1-AFE0-C27F-9980-0695F48941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EC8D6F1-B651-57E4-5998-4F7AE4E817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3D239-28F4-4EDE-830A-8E706330C76C}" type="datetime1">
              <a:rPr lang="ko-KR" altLang="en-US" smtClean="0"/>
              <a:t>2023-05-04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AAFF99B-3AE0-CA59-98B3-AA66DF797E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EA73079-8138-536B-C128-B93EE948F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15B8B-CC07-4165-8AEB-A30FAFB443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77775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C79608-7C41-6B98-4B3A-28BF3A40D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20A4F6A-25C4-9ADD-D8BD-E8ECB189BE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81E7F-5BFB-4967-A084-18E7A4CA834D}" type="datetime1">
              <a:rPr lang="ko-KR" altLang="en-US" smtClean="0"/>
              <a:t>2023-05-04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CE217E9-9C40-1575-BC01-91DE08CED8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14458A5-C701-2223-4375-B9EF31F5B2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15B8B-CC07-4165-8AEB-A30FAFB443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91084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11327EA-9C0B-B6B5-641F-F5B9E6567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C73B0-849D-4E67-8178-DF21A7770A72}" type="datetime1">
              <a:rPr lang="ko-KR" altLang="en-US" smtClean="0"/>
              <a:t>2023-05-04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79D0A20-6D0B-B066-6856-51D0D60D37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F444EB8-0128-9FFB-26C8-AB79207C46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15B8B-CC07-4165-8AEB-A30FAFB443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95455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830CA1-29B1-F067-0FA2-FF42866BFC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14EABC8-3D20-69C8-7267-4020E7301B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B5866E0-C45B-1E42-EAED-8668CF3F43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C959FDD-5AAC-B1A3-7FFC-2206881F7F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6B5F2-F202-4538-9DA2-542961A27E6D}" type="datetime1">
              <a:rPr lang="ko-KR" altLang="en-US" smtClean="0"/>
              <a:t>2023-05-04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8D4DD68-ADA0-E194-098E-A6A88A67A1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A6E77A3-9F17-9DBF-FE65-4C6620717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15B8B-CC07-4165-8AEB-A30FAFB443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04643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142399-6EE9-F62E-8971-057A6ABFD2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C1C9AC3-CD59-F89C-A58B-5A2E9BBCC08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CC06652-4F22-9B1D-9862-1B3F8D0D9B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552FC1E-0161-2547-2C49-1BE7910F20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B4EEF-3EE9-449C-B7E7-2299AC6DC3D8}" type="datetime1">
              <a:rPr lang="ko-KR" altLang="en-US" smtClean="0"/>
              <a:t>2023-05-04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C3819FA-658B-2268-1928-732B88713C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EAC70D6-B6AD-360B-5D02-C9E9C0C28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15B8B-CC07-4165-8AEB-A30FAFB443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05003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D93459F-926F-C9EC-C861-BD1BFD48F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24A861D-4C60-9263-5E4B-718DFD687A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B5978CB-06DC-2E61-2D3F-63E2FE57DA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4319CD-D9B6-4296-AC0C-6E6A5F49F7D0}" type="datetime1">
              <a:rPr lang="ko-KR" altLang="en-US" smtClean="0"/>
              <a:t>2023-05-04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DA1F0B7-0FB0-5A7E-8B85-6C074A1723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FC32BEC-EFB9-8D48-3F03-893320FCD8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D15B8B-CC07-4165-8AEB-A30FAFB443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97144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download/win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hyperlink" Target="https://code.visualstudio.com/download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9.png"/><Relationship Id="rId4" Type="http://schemas.openxmlformats.org/officeDocument/2006/relationships/image" Target="../media/image43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github.com/SILO-KSH" TargetMode="Externa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0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3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ithub.com/SILO-KSH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ILO-KSH/SILO-Practice.git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hyperlink" Target="https://youtu.be/2hZ-Q7h-9gE" TargetMode="External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3" Type="http://schemas.openxmlformats.org/officeDocument/2006/relationships/image" Target="../media/image94.png"/><Relationship Id="rId7" Type="http://schemas.openxmlformats.org/officeDocument/2006/relationships/image" Target="NULL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.xm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customXml" Target="../ink/ink4.xml"/><Relationship Id="rId4" Type="http://schemas.openxmlformats.org/officeDocument/2006/relationships/customXml" Target="../ink/ink1.xml"/><Relationship Id="rId9" Type="http://schemas.openxmlformats.org/officeDocument/2006/relationships/image" Target="NULL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customXml" Target="../ink/ink5.xml"/><Relationship Id="rId7" Type="http://schemas.openxmlformats.org/officeDocument/2006/relationships/hyperlink" Target="https://github.com/pricing" TargetMode="External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Relationship Id="rId6" Type="http://schemas.openxmlformats.org/officeDocument/2006/relationships/image" Target="NULL"/><Relationship Id="rId5" Type="http://schemas.openxmlformats.org/officeDocument/2006/relationships/customXml" Target="../ink/ink6.xm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customXml" Target="../ink/ink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F68D64A5-9A5C-C719-CE53-E12FE34BECC5}"/>
              </a:ext>
            </a:extLst>
          </p:cNvPr>
          <p:cNvCxnSpPr/>
          <p:nvPr/>
        </p:nvCxnSpPr>
        <p:spPr>
          <a:xfrm flipH="1">
            <a:off x="3481388" y="788988"/>
            <a:ext cx="5686425" cy="5310187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3">
            <a:extLst>
              <a:ext uri="{FF2B5EF4-FFF2-40B4-BE49-F238E27FC236}">
                <a16:creationId xmlns:a16="http://schemas.microsoft.com/office/drawing/2014/main" id="{F7732BDE-B5C4-5CC5-4809-BB968DF273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27289" y="4370331"/>
            <a:ext cx="438478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ko-KR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GitHub </a:t>
            </a:r>
            <a:r>
              <a:rPr lang="ko-KR" altLang="en-US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개발환경 가이드</a:t>
            </a:r>
          </a:p>
        </p:txBody>
      </p:sp>
      <p:sp>
        <p:nvSpPr>
          <p:cNvPr id="6" name="TextBox 3">
            <a:extLst>
              <a:ext uri="{FF2B5EF4-FFF2-40B4-BE49-F238E27FC236}">
                <a16:creationId xmlns:a16="http://schemas.microsoft.com/office/drawing/2014/main" id="{FA6FD960-71D3-F510-6B51-D67DBC46D9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67813" y="5293661"/>
            <a:ext cx="253470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ko-KR" altLang="en-US" sz="20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기술개발팀 김시현</a:t>
            </a:r>
            <a:endParaRPr lang="en-US" altLang="ko-KR" sz="2000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FE27C7C5-3166-1787-1DE7-9515BCCD6B62}"/>
              </a:ext>
            </a:extLst>
          </p:cNvPr>
          <p:cNvCxnSpPr>
            <a:cxnSpLocks/>
          </p:cNvCxnSpPr>
          <p:nvPr/>
        </p:nvCxnSpPr>
        <p:spPr>
          <a:xfrm>
            <a:off x="9167813" y="5293661"/>
            <a:ext cx="0" cy="407159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>
            <a:extLst>
              <a:ext uri="{FF2B5EF4-FFF2-40B4-BE49-F238E27FC236}">
                <a16:creationId xmlns:a16="http://schemas.microsoft.com/office/drawing/2014/main" id="{B3D128F9-6762-FE0C-DD35-071DC8A400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503" y="1153170"/>
            <a:ext cx="3781367" cy="1368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827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20BD7B0-E696-94F0-6EF3-D172C5F14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93087" y="6390520"/>
            <a:ext cx="2743200" cy="365125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10</a:t>
            </a:fld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289366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01</a:t>
            </a:r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GitHub</a:t>
            </a:r>
            <a:r>
              <a:rPr lang="ko-KR" altLang="en-US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D31EA9-AC70-396A-1CF9-C75898B2715B}"/>
              </a:ext>
            </a:extLst>
          </p:cNvPr>
          <p:cNvSpPr txBox="1"/>
          <p:nvPr/>
        </p:nvSpPr>
        <p:spPr>
          <a:xfrm>
            <a:off x="3297044" y="861757"/>
            <a:ext cx="13753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사전지식</a:t>
            </a:r>
            <a:endParaRPr lang="en-US" altLang="ko-KR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D8C273F-19FA-7D1E-1F13-E1EC895AFC5E}"/>
              </a:ext>
            </a:extLst>
          </p:cNvPr>
          <p:cNvCxnSpPr/>
          <p:nvPr/>
        </p:nvCxnSpPr>
        <p:spPr>
          <a:xfrm>
            <a:off x="3308195" y="1256066"/>
            <a:ext cx="119318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8527C1E-E1E0-2959-A18E-BDD4DA3095B5}"/>
              </a:ext>
            </a:extLst>
          </p:cNvPr>
          <p:cNvSpPr txBox="1"/>
          <p:nvPr/>
        </p:nvSpPr>
        <p:spPr>
          <a:xfrm>
            <a:off x="3446931" y="2312739"/>
            <a:ext cx="52981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사전지식 </a:t>
            </a:r>
            <a:r>
              <a:rPr lang="en-US" altLang="ko-KR" sz="2800" b="1" dirty="0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 : </a:t>
            </a:r>
            <a:r>
              <a:rPr lang="ko-KR" altLang="en-US" sz="2800" b="1" dirty="0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가장 중요한 두가지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EE48234-5D43-72E8-BDE2-343A0ED7FE21}"/>
              </a:ext>
            </a:extLst>
          </p:cNvPr>
          <p:cNvSpPr txBox="1"/>
          <p:nvPr/>
        </p:nvSpPr>
        <p:spPr>
          <a:xfrm>
            <a:off x="1768097" y="3220291"/>
            <a:ext cx="9368726" cy="15004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 fontAlgn="base">
              <a:lnSpc>
                <a:spcPct val="250000"/>
              </a:lnSpc>
              <a:buFont typeface="Wingdings" panose="05000000000000000000" pitchFamily="2" charset="2"/>
              <a:buChar char="l"/>
            </a:pPr>
            <a:r>
              <a:rPr lang="ko-KR" altLang="en-US" sz="2000" b="1" dirty="0" err="1">
                <a:solidFill>
                  <a:srgbClr val="20212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커밋</a:t>
            </a:r>
            <a:r>
              <a:rPr lang="en-US" altLang="ko-KR" sz="2000" b="1" dirty="0">
                <a:solidFill>
                  <a:srgbClr val="20212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(commit) : </a:t>
            </a:r>
            <a:r>
              <a:rPr lang="ko-KR" altLang="en-US" sz="2000" b="1" dirty="0">
                <a:solidFill>
                  <a:srgbClr val="20212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파일을</a:t>
            </a:r>
            <a:r>
              <a:rPr lang="en-US" altLang="ko-KR" sz="2000" b="1" dirty="0">
                <a:solidFill>
                  <a:srgbClr val="20212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000" b="1" dirty="0">
                <a:solidFill>
                  <a:srgbClr val="20212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추가하거나 변경 내용을 저장소에 저장하는 작업</a:t>
            </a:r>
            <a:endParaRPr lang="en-US" altLang="ko-KR" sz="2000" b="1" dirty="0">
              <a:solidFill>
                <a:srgbClr val="202122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 algn="just" fontAlgn="base">
              <a:lnSpc>
                <a:spcPct val="250000"/>
              </a:lnSpc>
              <a:buFont typeface="Wingdings" panose="05000000000000000000" pitchFamily="2" charset="2"/>
              <a:buChar char="l"/>
            </a:pPr>
            <a:r>
              <a:rPr lang="ko-KR" altLang="en-US" sz="2000" b="1" dirty="0">
                <a:solidFill>
                  <a:srgbClr val="20212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푸시</a:t>
            </a:r>
            <a:r>
              <a:rPr lang="en-US" altLang="ko-KR" sz="2000" b="1" dirty="0">
                <a:solidFill>
                  <a:srgbClr val="20212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(push) : </a:t>
            </a:r>
            <a:r>
              <a:rPr lang="ko-KR" altLang="en-US" sz="2000" b="1" dirty="0">
                <a:solidFill>
                  <a:srgbClr val="20212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파일을 추가하거나 변경 내용을 원격 저장소에 업로드하는 작업</a:t>
            </a:r>
            <a:endParaRPr lang="en-US" altLang="ko-KR" sz="2000" b="1" i="0" u="none" strike="noStrike" dirty="0">
              <a:solidFill>
                <a:srgbClr val="202122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9327866-39B9-865C-AF08-42C55284A7C0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5C325AB-165D-ADA8-11D3-188AFD7B37A2}"/>
              </a:ext>
            </a:extLst>
          </p:cNvPr>
          <p:cNvSpPr txBox="1"/>
          <p:nvPr/>
        </p:nvSpPr>
        <p:spPr>
          <a:xfrm>
            <a:off x="1260088" y="861757"/>
            <a:ext cx="17284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Git, GitHub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</a:p>
        </p:txBody>
      </p:sp>
    </p:spTree>
    <p:extLst>
      <p:ext uri="{BB962C8B-B14F-4D97-AF65-F5344CB8AC3E}">
        <p14:creationId xmlns:p14="http://schemas.microsoft.com/office/powerpoint/2010/main" val="2719661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867B05F1-4F41-6B5A-FF15-662EB3F09B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3086" y="2154988"/>
            <a:ext cx="6380136" cy="3623389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20BD7B0-E696-94F0-6EF3-D172C5F14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97678" y="6377314"/>
            <a:ext cx="2743200" cy="365125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289366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01</a:t>
            </a:r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GitHub</a:t>
            </a:r>
            <a:r>
              <a:rPr lang="ko-KR" altLang="en-US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D31EA9-AC70-396A-1CF9-C75898B2715B}"/>
              </a:ext>
            </a:extLst>
          </p:cNvPr>
          <p:cNvSpPr txBox="1"/>
          <p:nvPr/>
        </p:nvSpPr>
        <p:spPr>
          <a:xfrm>
            <a:off x="3297044" y="861757"/>
            <a:ext cx="13753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사전지식</a:t>
            </a:r>
            <a:endParaRPr lang="en-US" altLang="ko-KR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D8C273F-19FA-7D1E-1F13-E1EC895AFC5E}"/>
              </a:ext>
            </a:extLst>
          </p:cNvPr>
          <p:cNvCxnSpPr/>
          <p:nvPr/>
        </p:nvCxnSpPr>
        <p:spPr>
          <a:xfrm>
            <a:off x="3308195" y="1256066"/>
            <a:ext cx="119318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C34C8B7-F3A6-4750-D373-CFED7909C278}"/>
              </a:ext>
            </a:extLst>
          </p:cNvPr>
          <p:cNvSpPr txBox="1"/>
          <p:nvPr/>
        </p:nvSpPr>
        <p:spPr>
          <a:xfrm>
            <a:off x="76550" y="2368098"/>
            <a:ext cx="64409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사전지식 </a:t>
            </a:r>
            <a:r>
              <a:rPr lang="en-US" altLang="ko-KR" sz="2800" b="1" dirty="0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 : </a:t>
            </a:r>
            <a:r>
              <a:rPr lang="ko-KR" altLang="en-US" sz="2800" b="1" dirty="0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로컬 저장소와 원격 저장소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0FABFA2-9248-260E-99B8-154F56169A88}"/>
              </a:ext>
            </a:extLst>
          </p:cNvPr>
          <p:cNvSpPr txBox="1"/>
          <p:nvPr/>
        </p:nvSpPr>
        <p:spPr>
          <a:xfrm>
            <a:off x="258778" y="3412619"/>
            <a:ext cx="5459498" cy="15004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 fontAlgn="base">
              <a:lnSpc>
                <a:spcPct val="250000"/>
              </a:lnSpc>
              <a:buFont typeface="Wingdings" panose="05000000000000000000" pitchFamily="2" charset="2"/>
              <a:buChar char="l"/>
            </a:pPr>
            <a:r>
              <a:rPr lang="ko-KR" altLang="en-US" sz="2000" b="1" dirty="0">
                <a:solidFill>
                  <a:srgbClr val="20212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로컬저장소 </a:t>
            </a:r>
            <a:r>
              <a:rPr lang="en-US" altLang="ko-KR" sz="2000" b="1" dirty="0">
                <a:solidFill>
                  <a:srgbClr val="20212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2000" b="1" dirty="0">
                <a:solidFill>
                  <a:srgbClr val="20212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자신의 컴퓨터에 있는 저장소</a:t>
            </a:r>
            <a:endParaRPr lang="en-US" altLang="ko-KR" sz="2000" b="1" dirty="0">
              <a:solidFill>
                <a:srgbClr val="202122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 algn="just" fontAlgn="base">
              <a:lnSpc>
                <a:spcPct val="250000"/>
              </a:lnSpc>
              <a:buFont typeface="Wingdings" panose="05000000000000000000" pitchFamily="2" charset="2"/>
              <a:buChar char="l"/>
            </a:pPr>
            <a:r>
              <a:rPr lang="ko-KR" altLang="en-US" sz="2000" b="1" dirty="0">
                <a:solidFill>
                  <a:srgbClr val="20212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원격저장소 </a:t>
            </a:r>
            <a:r>
              <a:rPr lang="en-US" altLang="ko-KR" sz="2000" b="1" dirty="0">
                <a:solidFill>
                  <a:srgbClr val="20212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2000" b="1" dirty="0">
                <a:solidFill>
                  <a:srgbClr val="20212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서버 등 네트워크에 있는 저장소</a:t>
            </a:r>
            <a:endParaRPr lang="en-US" altLang="ko-KR" sz="2000" b="1" i="0" u="none" strike="noStrike" dirty="0">
              <a:solidFill>
                <a:srgbClr val="202122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36EBA67-1573-B20A-141B-E36D1968D64A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8D7787-EC2C-7CF6-E751-077E2BCAFE38}"/>
              </a:ext>
            </a:extLst>
          </p:cNvPr>
          <p:cNvSpPr txBox="1"/>
          <p:nvPr/>
        </p:nvSpPr>
        <p:spPr>
          <a:xfrm>
            <a:off x="1260088" y="861757"/>
            <a:ext cx="17284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Git, GitHub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</a:p>
        </p:txBody>
      </p:sp>
    </p:spTree>
    <p:extLst>
      <p:ext uri="{BB962C8B-B14F-4D97-AF65-F5344CB8AC3E}">
        <p14:creationId xmlns:p14="http://schemas.microsoft.com/office/powerpoint/2010/main" val="3730618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-8220" y="0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20BD7B0-E696-94F0-6EF3-D172C5F14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711699" y="6238794"/>
            <a:ext cx="2743200" cy="365125"/>
          </a:xfrm>
        </p:spPr>
        <p:txBody>
          <a:bodyPr/>
          <a:lstStyle/>
          <a:p>
            <a:fld id="{C9D15B8B-CC07-4165-8AEB-A30FAFB4432D}" type="slidenum">
              <a:rPr lang="ko-KR" altLang="en-US" smtClean="0">
                <a:solidFill>
                  <a:schemeClr val="tx1"/>
                </a:solidFill>
              </a:rPr>
              <a:t>12</a:t>
            </a:fld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289366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01</a:t>
            </a:r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GitHub</a:t>
            </a:r>
            <a:r>
              <a:rPr lang="ko-KR" altLang="en-US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D31EA9-AC70-396A-1CF9-C75898B2715B}"/>
              </a:ext>
            </a:extLst>
          </p:cNvPr>
          <p:cNvSpPr txBox="1"/>
          <p:nvPr/>
        </p:nvSpPr>
        <p:spPr>
          <a:xfrm>
            <a:off x="3297044" y="861757"/>
            <a:ext cx="13753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사전지식</a:t>
            </a:r>
            <a:endParaRPr lang="en-US" altLang="ko-KR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D8C273F-19FA-7D1E-1F13-E1EC895AFC5E}"/>
              </a:ext>
            </a:extLst>
          </p:cNvPr>
          <p:cNvCxnSpPr/>
          <p:nvPr/>
        </p:nvCxnSpPr>
        <p:spPr>
          <a:xfrm>
            <a:off x="3308195" y="1256066"/>
            <a:ext cx="119318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13505A69-1C80-2B4F-BC20-B0F17BE9B80C}"/>
              </a:ext>
            </a:extLst>
          </p:cNvPr>
          <p:cNvSpPr txBox="1"/>
          <p:nvPr/>
        </p:nvSpPr>
        <p:spPr>
          <a:xfrm>
            <a:off x="3801780" y="2062069"/>
            <a:ext cx="45884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사전지식 </a:t>
            </a:r>
            <a:r>
              <a:rPr lang="en-US" altLang="ko-KR" sz="28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 : </a:t>
            </a:r>
            <a:r>
              <a:rPr lang="ko-KR" altLang="en-US" sz="2800" b="1" dirty="0" err="1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브랜치</a:t>
            </a:r>
            <a:r>
              <a:rPr lang="en-US" altLang="ko-KR" sz="28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(branch)</a:t>
            </a:r>
            <a:endParaRPr lang="ko-KR" altLang="en-US" sz="2800" b="1" dirty="0">
              <a:solidFill>
                <a:srgbClr val="0070C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394BC1A-E633-41F0-B3DE-E9AE43ABA78F}"/>
              </a:ext>
            </a:extLst>
          </p:cNvPr>
          <p:cNvSpPr txBox="1"/>
          <p:nvPr/>
        </p:nvSpPr>
        <p:spPr>
          <a:xfrm>
            <a:off x="1471843" y="3121465"/>
            <a:ext cx="9105643" cy="1859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브랜치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(branch)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란 가지처럼 개발자마다 히스토리를 분기하여 기록해 나가는 것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분기 한 지점은 다른 지점의 영향을 받지 않기 때문에 같은 저장소에서 각 개발을 해 나갈 수 있다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689650B-B0EA-903D-DDDE-6F27EE516A6D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EC99016-9C22-DC56-099F-C8A5DDEB091B}"/>
              </a:ext>
            </a:extLst>
          </p:cNvPr>
          <p:cNvSpPr txBox="1"/>
          <p:nvPr/>
        </p:nvSpPr>
        <p:spPr>
          <a:xfrm>
            <a:off x="1260088" y="861757"/>
            <a:ext cx="17284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Git, GitHub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</a:p>
        </p:txBody>
      </p:sp>
    </p:spTree>
    <p:extLst>
      <p:ext uri="{BB962C8B-B14F-4D97-AF65-F5344CB8AC3E}">
        <p14:creationId xmlns:p14="http://schemas.microsoft.com/office/powerpoint/2010/main" val="3059545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0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20BD7B0-E696-94F0-6EF3-D172C5F14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18373" y="6356350"/>
            <a:ext cx="2743200" cy="365125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13</a:t>
            </a:fld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289366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01</a:t>
            </a:r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GitHub</a:t>
            </a:r>
            <a:r>
              <a:rPr lang="ko-KR" altLang="en-US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D31EA9-AC70-396A-1CF9-C75898B2715B}"/>
              </a:ext>
            </a:extLst>
          </p:cNvPr>
          <p:cNvSpPr txBox="1"/>
          <p:nvPr/>
        </p:nvSpPr>
        <p:spPr>
          <a:xfrm>
            <a:off x="3297044" y="861757"/>
            <a:ext cx="13753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사전지식</a:t>
            </a:r>
            <a:endParaRPr lang="en-US" altLang="ko-KR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D8C273F-19FA-7D1E-1F13-E1EC895AFC5E}"/>
              </a:ext>
            </a:extLst>
          </p:cNvPr>
          <p:cNvCxnSpPr/>
          <p:nvPr/>
        </p:nvCxnSpPr>
        <p:spPr>
          <a:xfrm>
            <a:off x="3308195" y="1256066"/>
            <a:ext cx="119318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F8CA2C30-DD59-273E-9570-C31333A5B5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53176"/>
            <a:ext cx="9607502" cy="550482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5464F1F-893E-2947-9552-89FA6FEB376C}"/>
              </a:ext>
            </a:extLst>
          </p:cNvPr>
          <p:cNvSpPr txBox="1"/>
          <p:nvPr/>
        </p:nvSpPr>
        <p:spPr>
          <a:xfrm>
            <a:off x="9647539" y="2755988"/>
            <a:ext cx="2428068" cy="269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>
              <a:lnSpc>
                <a:spcPct val="200000"/>
              </a:lnSpc>
            </a:pPr>
            <a:r>
              <a:rPr lang="ko-KR" altLang="en-US" sz="2200" b="1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다운받자</a:t>
            </a:r>
            <a:r>
              <a:rPr lang="en-US" altLang="ko-KR" sz="2200" b="1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! pull</a:t>
            </a:r>
            <a:endParaRPr lang="ko-KR" altLang="en-US" sz="2200" b="1" i="0" dirty="0"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 fontAlgn="base">
              <a:lnSpc>
                <a:spcPct val="200000"/>
              </a:lnSpc>
            </a:pPr>
            <a:r>
              <a:rPr lang="ko-KR" altLang="en-US" sz="2200" b="1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변경했다</a:t>
            </a:r>
            <a:r>
              <a:rPr lang="en-US" altLang="ko-KR" sz="2200" b="1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! add</a:t>
            </a:r>
            <a:endParaRPr lang="ko-KR" altLang="en-US" sz="2200" b="1" i="0" dirty="0"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 fontAlgn="base">
              <a:lnSpc>
                <a:spcPct val="200000"/>
              </a:lnSpc>
            </a:pPr>
            <a:r>
              <a:rPr lang="ko-KR" altLang="en-US" sz="2200" b="1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확정했다</a:t>
            </a:r>
            <a:r>
              <a:rPr lang="en-US" altLang="ko-KR" sz="2200" b="1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! commit</a:t>
            </a:r>
            <a:endParaRPr lang="ko-KR" altLang="en-US" sz="2200" b="1" i="0" dirty="0"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 fontAlgn="base">
              <a:lnSpc>
                <a:spcPct val="200000"/>
              </a:lnSpc>
            </a:pPr>
            <a:r>
              <a:rPr lang="ko-KR" altLang="en-US" sz="2200" b="1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업로드하자</a:t>
            </a:r>
            <a:r>
              <a:rPr lang="en-US" altLang="ko-KR" sz="2200" b="1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! push</a:t>
            </a:r>
            <a:endParaRPr lang="ko-KR" altLang="en-US" sz="2200" b="1" i="0" dirty="0"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26BD35FC-6366-88ED-46F2-A43ED6E4353E}"/>
              </a:ext>
            </a:extLst>
          </p:cNvPr>
          <p:cNvSpPr/>
          <p:nvPr/>
        </p:nvSpPr>
        <p:spPr>
          <a:xfrm>
            <a:off x="4226343" y="3022168"/>
            <a:ext cx="892035" cy="484322"/>
          </a:xfrm>
          <a:prstGeom prst="round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15637408-65D4-AF78-F08B-394FE3E07458}"/>
              </a:ext>
            </a:extLst>
          </p:cNvPr>
          <p:cNvSpPr/>
          <p:nvPr/>
        </p:nvSpPr>
        <p:spPr>
          <a:xfrm>
            <a:off x="2451503" y="4848384"/>
            <a:ext cx="892035" cy="484322"/>
          </a:xfrm>
          <a:prstGeom prst="round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424D87F2-F42D-860E-21B0-82B1C450F1D2}"/>
              </a:ext>
            </a:extLst>
          </p:cNvPr>
          <p:cNvSpPr/>
          <p:nvPr/>
        </p:nvSpPr>
        <p:spPr>
          <a:xfrm>
            <a:off x="6071902" y="4739682"/>
            <a:ext cx="892035" cy="484322"/>
          </a:xfrm>
          <a:prstGeom prst="round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69C0E5B2-D8B0-DBC8-0EF5-6747ED0B07B0}"/>
              </a:ext>
            </a:extLst>
          </p:cNvPr>
          <p:cNvSpPr/>
          <p:nvPr/>
        </p:nvSpPr>
        <p:spPr>
          <a:xfrm>
            <a:off x="4226343" y="4640446"/>
            <a:ext cx="1175162" cy="484322"/>
          </a:xfrm>
          <a:prstGeom prst="round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4E18688-1CBF-0E94-E0B5-08E98BBF87BE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76E91D-B681-570A-6D26-B6EF733DF9BE}"/>
              </a:ext>
            </a:extLst>
          </p:cNvPr>
          <p:cNvSpPr txBox="1"/>
          <p:nvPr/>
        </p:nvSpPr>
        <p:spPr>
          <a:xfrm>
            <a:off x="1260088" y="861757"/>
            <a:ext cx="17284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Git, GitHub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</a:p>
        </p:txBody>
      </p:sp>
    </p:spTree>
    <p:extLst>
      <p:ext uri="{BB962C8B-B14F-4D97-AF65-F5344CB8AC3E}">
        <p14:creationId xmlns:p14="http://schemas.microsoft.com/office/powerpoint/2010/main" val="2208803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6" grpId="0" animBg="1"/>
      <p:bldP spid="17" grpId="0" animBg="1"/>
      <p:bldP spid="18" grpId="0" animBg="1"/>
      <p:bldP spid="1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7EBF14C-EF3F-DEEF-AA87-E3699EF04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15B8B-CC07-4165-8AEB-A30FAFB4432D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AD4A38-F67A-2CCB-CBBA-A3BBE4AA15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1846" y="2216200"/>
            <a:ext cx="10508307" cy="2304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ko-KR" altLang="en-US" sz="5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여기까지 한 것</a:t>
            </a:r>
            <a:endParaRPr lang="en-US" altLang="ko-KR" sz="5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ko-KR" altLang="en-US" sz="4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개념</a:t>
            </a:r>
            <a:r>
              <a:rPr lang="en-US" altLang="ko-KR" sz="4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4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익히기</a:t>
            </a:r>
            <a:endParaRPr lang="en-US" altLang="ko-KR" sz="48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62074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A378E38-68E4-A678-9DB6-C41936624DB0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F8C014-1DFA-B37F-62F8-AE29C67D5D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5493" y="2892906"/>
            <a:ext cx="6438710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ko-KR" sz="5400" b="1" dirty="0">
                <a:solidFill>
                  <a:schemeClr val="bg1"/>
                </a:solidFill>
                <a:latin typeface="Arial Black" panose="020B0A04020102020204" pitchFamily="34" charset="0"/>
                <a:ea typeface="나눔고딕" panose="020D0604000000000000" pitchFamily="50" charset="-127"/>
              </a:rPr>
              <a:t>02. </a:t>
            </a:r>
            <a:r>
              <a:rPr lang="en-US" altLang="ko-KR" sz="4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GitHub</a:t>
            </a:r>
            <a:r>
              <a:rPr lang="ko-KR" altLang="en-US" sz="4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 기초</a:t>
            </a:r>
            <a:endParaRPr lang="en-US" altLang="ko-KR" sz="5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35370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20BD7B0-E696-94F0-6EF3-D172C5F14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78844" y="6294357"/>
            <a:ext cx="2743200" cy="365125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3376760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02</a:t>
            </a:r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GitHub</a:t>
            </a:r>
            <a:r>
              <a:rPr lang="ko-KR" altLang="en-US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 기초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A2653D5-C76E-7240-1D59-45A88144D811}"/>
              </a:ext>
            </a:extLst>
          </p:cNvPr>
          <p:cNvCxnSpPr>
            <a:cxnSpLocks/>
          </p:cNvCxnSpPr>
          <p:nvPr/>
        </p:nvCxnSpPr>
        <p:spPr>
          <a:xfrm>
            <a:off x="922464" y="1241058"/>
            <a:ext cx="1154309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40D08A78-242C-1549-DAF2-D6BFE034C24E}"/>
              </a:ext>
            </a:extLst>
          </p:cNvPr>
          <p:cNvSpPr txBox="1"/>
          <p:nvPr/>
        </p:nvSpPr>
        <p:spPr>
          <a:xfrm>
            <a:off x="922464" y="775532"/>
            <a:ext cx="227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설치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8F3BF06-68FF-3D18-325C-7E711EFFE4D5}"/>
              </a:ext>
            </a:extLst>
          </p:cNvPr>
          <p:cNvSpPr txBox="1"/>
          <p:nvPr/>
        </p:nvSpPr>
        <p:spPr>
          <a:xfrm>
            <a:off x="2925022" y="782993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Github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계정생성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21714C2-8E57-1A8F-2CA5-37781EA84598}"/>
              </a:ext>
            </a:extLst>
          </p:cNvPr>
          <p:cNvSpPr txBox="1"/>
          <p:nvPr/>
        </p:nvSpPr>
        <p:spPr>
          <a:xfrm>
            <a:off x="5444883" y="763456"/>
            <a:ext cx="22339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en-US" altLang="ko-KR" sz="16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레퍼지토리생성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38FC0CD-C904-8CC9-6966-492701D03DA1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A34D9E-D5FA-C0A6-353E-4137F9A5D57E}"/>
              </a:ext>
            </a:extLst>
          </p:cNvPr>
          <p:cNvSpPr txBox="1"/>
          <p:nvPr/>
        </p:nvSpPr>
        <p:spPr>
          <a:xfrm>
            <a:off x="7693712" y="782993"/>
            <a:ext cx="22339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파일업로드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DB2ADE-48E0-A4E3-1644-E5CBF1DEF4E5}"/>
              </a:ext>
            </a:extLst>
          </p:cNvPr>
          <p:cNvSpPr txBox="1"/>
          <p:nvPr/>
        </p:nvSpPr>
        <p:spPr>
          <a:xfrm>
            <a:off x="2966378" y="1956333"/>
            <a:ext cx="74556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① 사이트 접속 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  <a:hlinkClick r:id="rId3"/>
              </a:rPr>
              <a:t>https://git-scm.com/download/win</a:t>
            </a:r>
            <a:endParaRPr lang="en-US" altLang="ko-KR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ko-KR" altLang="en-US" sz="16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FD51050-BEC9-1B17-D07E-CAD0DD207A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7353" y="2602664"/>
            <a:ext cx="5663381" cy="295320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9B261D3-6A0D-8EA6-AEB1-D536B5B1CF5B}"/>
              </a:ext>
            </a:extLst>
          </p:cNvPr>
          <p:cNvSpPr/>
          <p:nvPr/>
        </p:nvSpPr>
        <p:spPr>
          <a:xfrm>
            <a:off x="4681017" y="3492108"/>
            <a:ext cx="1011860" cy="18908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64D37A4-3A54-A7E9-0555-EFD535E61B26}"/>
              </a:ext>
            </a:extLst>
          </p:cNvPr>
          <p:cNvSpPr txBox="1"/>
          <p:nvPr/>
        </p:nvSpPr>
        <p:spPr>
          <a:xfrm>
            <a:off x="4074938" y="5700041"/>
            <a:ext cx="36988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고딕" pitchFamily="2" charset="-127"/>
                <a:ea typeface="나눔고딕" pitchFamily="2" charset="-127"/>
              </a:rPr>
              <a:t>운영체제에 맞게 선택하여 다운로드</a:t>
            </a:r>
            <a:endParaRPr lang="en-US" altLang="ko-KR" dirty="0">
              <a:latin typeface="나눔고딕" pitchFamily="2" charset="-127"/>
              <a:ea typeface="나눔고딕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58827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 animBg="1"/>
      <p:bldP spid="1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20BD7B0-E696-94F0-6EF3-D172C5F14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07644" y="6624293"/>
            <a:ext cx="2743200" cy="365125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3376760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02</a:t>
            </a:r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GitHub</a:t>
            </a:r>
            <a:r>
              <a:rPr lang="ko-KR" altLang="en-US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 기초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A2653D5-C76E-7240-1D59-45A88144D811}"/>
              </a:ext>
            </a:extLst>
          </p:cNvPr>
          <p:cNvCxnSpPr>
            <a:cxnSpLocks/>
          </p:cNvCxnSpPr>
          <p:nvPr/>
        </p:nvCxnSpPr>
        <p:spPr>
          <a:xfrm>
            <a:off x="922464" y="1241058"/>
            <a:ext cx="1154309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40D08A78-242C-1549-DAF2-D6BFE034C24E}"/>
              </a:ext>
            </a:extLst>
          </p:cNvPr>
          <p:cNvSpPr txBox="1"/>
          <p:nvPr/>
        </p:nvSpPr>
        <p:spPr>
          <a:xfrm>
            <a:off x="922464" y="775532"/>
            <a:ext cx="227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설치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8F3BF06-68FF-3D18-325C-7E711EFFE4D5}"/>
              </a:ext>
            </a:extLst>
          </p:cNvPr>
          <p:cNvSpPr txBox="1"/>
          <p:nvPr/>
        </p:nvSpPr>
        <p:spPr>
          <a:xfrm>
            <a:off x="2925022" y="782993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Github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계정생성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21714C2-8E57-1A8F-2CA5-37781EA84598}"/>
              </a:ext>
            </a:extLst>
          </p:cNvPr>
          <p:cNvSpPr txBox="1"/>
          <p:nvPr/>
        </p:nvSpPr>
        <p:spPr>
          <a:xfrm>
            <a:off x="5444883" y="763456"/>
            <a:ext cx="22339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en-US" altLang="ko-KR" sz="16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레퍼지토리생성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38FC0CD-C904-8CC9-6966-492701D03DA1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A34D9E-D5FA-C0A6-353E-4137F9A5D57E}"/>
              </a:ext>
            </a:extLst>
          </p:cNvPr>
          <p:cNvSpPr txBox="1"/>
          <p:nvPr/>
        </p:nvSpPr>
        <p:spPr>
          <a:xfrm>
            <a:off x="7693712" y="782993"/>
            <a:ext cx="22339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파일업로드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00F09E-4FEA-E279-F86C-B4E36DF95F00}"/>
              </a:ext>
            </a:extLst>
          </p:cNvPr>
          <p:cNvSpPr txBox="1"/>
          <p:nvPr/>
        </p:nvSpPr>
        <p:spPr>
          <a:xfrm>
            <a:off x="293971" y="1579570"/>
            <a:ext cx="74556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② 설치진행</a:t>
            </a:r>
            <a:endParaRPr lang="ko-KR" altLang="en-US" sz="16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026" name="Picture 2" descr="깃 설치 첫 화면">
            <a:extLst>
              <a:ext uri="{FF2B5EF4-FFF2-40B4-BE49-F238E27FC236}">
                <a16:creationId xmlns:a16="http://schemas.microsoft.com/office/drawing/2014/main" id="{EC1F5813-6A84-5B2E-E539-3E6D5D446D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879" y="2228727"/>
            <a:ext cx="2739959" cy="2127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1469A93-7C91-AC28-C068-1E02024844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7838" y="2241423"/>
            <a:ext cx="2708038" cy="212736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9B5EC08-84CF-8FFE-E91C-95BE4A453A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5857" y="2228727"/>
            <a:ext cx="2715903" cy="212736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95F64C2-EC50-1F07-645B-DA2442BC07BB}"/>
              </a:ext>
            </a:extLst>
          </p:cNvPr>
          <p:cNvSpPr/>
          <p:nvPr/>
        </p:nvSpPr>
        <p:spPr>
          <a:xfrm>
            <a:off x="6505547" y="3103627"/>
            <a:ext cx="983412" cy="40296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5AF2D4F-E7B2-B9A6-2844-F70657436F0A}"/>
              </a:ext>
            </a:extLst>
          </p:cNvPr>
          <p:cNvSpPr txBox="1"/>
          <p:nvPr/>
        </p:nvSpPr>
        <p:spPr>
          <a:xfrm>
            <a:off x="6339839" y="1323467"/>
            <a:ext cx="2691921" cy="1095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900" b="1" dirty="0">
                <a:solidFill>
                  <a:srgbClr val="FF0000"/>
                </a:solidFill>
                <a:effectLst/>
                <a:latin typeface="나눔고딕" pitchFamily="2" charset="-127"/>
                <a:ea typeface="나눔고딕" pitchFamily="2" charset="-127"/>
              </a:rPr>
              <a:t>Windows Explorer integration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900" b="1" dirty="0">
                <a:solidFill>
                  <a:srgbClr val="FF0000"/>
                </a:solidFill>
                <a:effectLst/>
                <a:latin typeface="나눔고딕" pitchFamily="2" charset="-127"/>
                <a:ea typeface="나눔고딕" pitchFamily="2" charset="-127"/>
              </a:rPr>
              <a:t>Git Bash here : Git Bash </a:t>
            </a:r>
            <a:r>
              <a:rPr lang="ko-KR" altLang="en-US" sz="900" b="1" dirty="0">
                <a:solidFill>
                  <a:srgbClr val="FF0000"/>
                </a:solidFill>
                <a:effectLst/>
                <a:latin typeface="나눔고딕" pitchFamily="2" charset="-127"/>
                <a:ea typeface="나눔고딕" pitchFamily="2" charset="-127"/>
              </a:rPr>
              <a:t>연결 기능</a:t>
            </a:r>
            <a:endParaRPr lang="en-US" altLang="ko-KR" sz="900" b="1" dirty="0">
              <a:solidFill>
                <a:srgbClr val="FF0000"/>
              </a:solidFill>
              <a:effectLst/>
              <a:latin typeface="나눔고딕" pitchFamily="2" charset="-127"/>
              <a:ea typeface="나눔고딕" pitchFamily="2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900" b="1" dirty="0">
                <a:solidFill>
                  <a:srgbClr val="FF0000"/>
                </a:solidFill>
                <a:effectLst/>
                <a:latin typeface="나눔고딕" pitchFamily="2" charset="-127"/>
                <a:ea typeface="나눔고딕" pitchFamily="2" charset="-127"/>
              </a:rPr>
              <a:t> </a:t>
            </a:r>
            <a:r>
              <a:rPr lang="en-US" altLang="ko-KR" sz="900" b="1" dirty="0">
                <a:solidFill>
                  <a:srgbClr val="FF0000"/>
                </a:solidFill>
                <a:effectLst/>
                <a:latin typeface="나눔고딕" pitchFamily="2" charset="-127"/>
                <a:ea typeface="나눔고딕" pitchFamily="2" charset="-127"/>
              </a:rPr>
              <a:t>(</a:t>
            </a:r>
            <a:r>
              <a:rPr lang="ko-KR" altLang="en-US" sz="900" b="1" dirty="0">
                <a:solidFill>
                  <a:srgbClr val="FF0000"/>
                </a:solidFill>
                <a:effectLst/>
                <a:latin typeface="나눔고딕" pitchFamily="2" charset="-127"/>
                <a:ea typeface="나눔고딕" pitchFamily="2" charset="-127"/>
              </a:rPr>
              <a:t>폴더에서 </a:t>
            </a:r>
            <a:r>
              <a:rPr lang="en-US" altLang="ko-KR" sz="900" b="1" dirty="0">
                <a:solidFill>
                  <a:srgbClr val="FF0000"/>
                </a:solidFill>
                <a:effectLst/>
                <a:latin typeface="나눔고딕" pitchFamily="2" charset="-127"/>
                <a:ea typeface="나눔고딕" pitchFamily="2" charset="-127"/>
              </a:rPr>
              <a:t>Git</a:t>
            </a:r>
            <a:r>
              <a:rPr lang="ko-KR" altLang="en-US" sz="900" b="1" dirty="0">
                <a:solidFill>
                  <a:srgbClr val="FF0000"/>
                </a:solidFill>
                <a:effectLst/>
                <a:latin typeface="나눔고딕" pitchFamily="2" charset="-127"/>
                <a:ea typeface="나눔고딕" pitchFamily="2" charset="-127"/>
              </a:rPr>
              <a:t>을 바로 연결할 수 있는 기능</a:t>
            </a:r>
            <a:r>
              <a:rPr lang="en-US" altLang="ko-KR" sz="900" b="1" dirty="0">
                <a:solidFill>
                  <a:srgbClr val="FF0000"/>
                </a:solidFill>
                <a:effectLst/>
                <a:latin typeface="나눔고딕" pitchFamily="2" charset="-127"/>
                <a:ea typeface="나눔고딕" pitchFamily="2" charset="-127"/>
              </a:rPr>
              <a:t>)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900" b="1" dirty="0">
                <a:solidFill>
                  <a:srgbClr val="FF0000"/>
                </a:solidFill>
                <a:effectLst/>
                <a:latin typeface="나눔고딕" pitchFamily="2" charset="-127"/>
                <a:ea typeface="나눔고딕" pitchFamily="2" charset="-127"/>
              </a:rPr>
              <a:t>Git GUI here : Git GUI </a:t>
            </a:r>
            <a:r>
              <a:rPr lang="ko-KR" altLang="en-US" sz="900" b="1" dirty="0">
                <a:solidFill>
                  <a:srgbClr val="FF0000"/>
                </a:solidFill>
                <a:effectLst/>
                <a:latin typeface="나눔고딕" pitchFamily="2" charset="-127"/>
                <a:ea typeface="나눔고딕" pitchFamily="2" charset="-127"/>
              </a:rPr>
              <a:t>연결 기능</a:t>
            </a:r>
          </a:p>
          <a:p>
            <a:pPr>
              <a:lnSpc>
                <a:spcPct val="150000"/>
              </a:lnSpc>
            </a:pPr>
            <a:endParaRPr lang="ko-KR" altLang="en-US" sz="9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45A0454-6AAD-9A80-0146-35190DD18D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86345" y="2244950"/>
            <a:ext cx="2708051" cy="2127367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47B3905-B7A7-96C1-17DA-8ACBF750DDB7}"/>
              </a:ext>
            </a:extLst>
          </p:cNvPr>
          <p:cNvCxnSpPr/>
          <p:nvPr/>
        </p:nvCxnSpPr>
        <p:spPr>
          <a:xfrm>
            <a:off x="2995476" y="3305106"/>
            <a:ext cx="31266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E0296CB-9FF1-C3C2-EA47-7B59945CCAC2}"/>
              </a:ext>
            </a:extLst>
          </p:cNvPr>
          <p:cNvCxnSpPr/>
          <p:nvPr/>
        </p:nvCxnSpPr>
        <p:spPr>
          <a:xfrm>
            <a:off x="5995876" y="3287892"/>
            <a:ext cx="31266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D3C5FDF-2119-E0F2-E699-B1E9463DEF5D}"/>
              </a:ext>
            </a:extLst>
          </p:cNvPr>
          <p:cNvCxnSpPr/>
          <p:nvPr/>
        </p:nvCxnSpPr>
        <p:spPr>
          <a:xfrm>
            <a:off x="9031760" y="3276093"/>
            <a:ext cx="31266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EF1BF7CB-B41A-8110-7AAA-0AB2D447A320}"/>
              </a:ext>
            </a:extLst>
          </p:cNvPr>
          <p:cNvCxnSpPr>
            <a:stCxn id="8" idx="1"/>
            <a:endCxn id="16" idx="1"/>
          </p:cNvCxnSpPr>
          <p:nvPr/>
        </p:nvCxnSpPr>
        <p:spPr>
          <a:xfrm rot="10800000">
            <a:off x="6339839" y="1871022"/>
            <a:ext cx="165708" cy="1434087"/>
          </a:xfrm>
          <a:prstGeom prst="bentConnector3">
            <a:avLst>
              <a:gd name="adj1" fmla="val 237954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깃 기본 에디터">
            <a:extLst>
              <a:ext uri="{FF2B5EF4-FFF2-40B4-BE49-F238E27FC236}">
                <a16:creationId xmlns:a16="http://schemas.microsoft.com/office/drawing/2014/main" id="{4A22C7E8-BA7F-B956-2BCB-D5FFD6EEBF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130" y="4513922"/>
            <a:ext cx="2708052" cy="2127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A4D0E36-88C5-F34D-3298-2C461CD8BC9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81391" y="4572446"/>
            <a:ext cx="2633553" cy="2068843"/>
          </a:xfrm>
          <a:prstGeom prst="rect">
            <a:avLst/>
          </a:prstGeom>
        </p:spPr>
      </p:pic>
      <p:pic>
        <p:nvPicPr>
          <p:cNvPr id="1030" name="Picture 6" descr="깃 환경변수">
            <a:extLst>
              <a:ext uri="{FF2B5EF4-FFF2-40B4-BE49-F238E27FC236}">
                <a16:creationId xmlns:a16="http://schemas.microsoft.com/office/drawing/2014/main" id="{846612E3-2E9A-E159-0CC9-513F2B7E74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3560" y="4513922"/>
            <a:ext cx="2781451" cy="2185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D622F241-A4ED-3B6B-8DBE-514BCCF9755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86345" y="4534935"/>
            <a:ext cx="2754702" cy="2164014"/>
          </a:xfrm>
          <a:prstGeom prst="rect">
            <a:avLst/>
          </a:prstGeom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89663D5-4C95-316E-372A-2363009C5324}"/>
              </a:ext>
            </a:extLst>
          </p:cNvPr>
          <p:cNvCxnSpPr/>
          <p:nvPr/>
        </p:nvCxnSpPr>
        <p:spPr>
          <a:xfrm>
            <a:off x="2968726" y="5521578"/>
            <a:ext cx="31266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E4D978F-5B46-3F7C-7580-9769332436C1}"/>
              </a:ext>
            </a:extLst>
          </p:cNvPr>
          <p:cNvCxnSpPr/>
          <p:nvPr/>
        </p:nvCxnSpPr>
        <p:spPr>
          <a:xfrm>
            <a:off x="5933732" y="5533861"/>
            <a:ext cx="31266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2B09A27-FED5-F333-E58A-2081B9EE1D16}"/>
              </a:ext>
            </a:extLst>
          </p:cNvPr>
          <p:cNvCxnSpPr/>
          <p:nvPr/>
        </p:nvCxnSpPr>
        <p:spPr>
          <a:xfrm>
            <a:off x="9005011" y="5633666"/>
            <a:ext cx="31266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DB4A70A-0A54-8EBE-794A-A536B3BE5334}"/>
              </a:ext>
            </a:extLst>
          </p:cNvPr>
          <p:cNvCxnSpPr/>
          <p:nvPr/>
        </p:nvCxnSpPr>
        <p:spPr>
          <a:xfrm>
            <a:off x="-270" y="5473182"/>
            <a:ext cx="31266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796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8" grpId="0" animBg="1"/>
      <p:bldP spid="1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20BD7B0-E696-94F0-6EF3-D172C5F14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11090" y="6551888"/>
            <a:ext cx="2743200" cy="365125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3376760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02</a:t>
            </a:r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GitHub</a:t>
            </a:r>
            <a:r>
              <a:rPr lang="ko-KR" altLang="en-US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 기초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A2653D5-C76E-7240-1D59-45A88144D811}"/>
              </a:ext>
            </a:extLst>
          </p:cNvPr>
          <p:cNvCxnSpPr>
            <a:cxnSpLocks/>
          </p:cNvCxnSpPr>
          <p:nvPr/>
        </p:nvCxnSpPr>
        <p:spPr>
          <a:xfrm>
            <a:off x="922464" y="1241058"/>
            <a:ext cx="1154309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40D08A78-242C-1549-DAF2-D6BFE034C24E}"/>
              </a:ext>
            </a:extLst>
          </p:cNvPr>
          <p:cNvSpPr txBox="1"/>
          <p:nvPr/>
        </p:nvSpPr>
        <p:spPr>
          <a:xfrm>
            <a:off x="922464" y="775532"/>
            <a:ext cx="227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설치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8F3BF06-68FF-3D18-325C-7E711EFFE4D5}"/>
              </a:ext>
            </a:extLst>
          </p:cNvPr>
          <p:cNvSpPr txBox="1"/>
          <p:nvPr/>
        </p:nvSpPr>
        <p:spPr>
          <a:xfrm>
            <a:off x="2925022" y="782993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Github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계정생성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21714C2-8E57-1A8F-2CA5-37781EA84598}"/>
              </a:ext>
            </a:extLst>
          </p:cNvPr>
          <p:cNvSpPr txBox="1"/>
          <p:nvPr/>
        </p:nvSpPr>
        <p:spPr>
          <a:xfrm>
            <a:off x="5444883" y="763456"/>
            <a:ext cx="22339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en-US" altLang="ko-KR" sz="16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레퍼지토리생성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38FC0CD-C904-8CC9-6966-492701D03DA1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A34D9E-D5FA-C0A6-353E-4137F9A5D57E}"/>
              </a:ext>
            </a:extLst>
          </p:cNvPr>
          <p:cNvSpPr txBox="1"/>
          <p:nvPr/>
        </p:nvSpPr>
        <p:spPr>
          <a:xfrm>
            <a:off x="7693712" y="782993"/>
            <a:ext cx="22339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파일업로드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22434BA-C333-269A-B8C3-1F0A79C68B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689" y="1594653"/>
            <a:ext cx="2776237" cy="2180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깃 개행 스타일">
            <a:extLst>
              <a:ext uri="{FF2B5EF4-FFF2-40B4-BE49-F238E27FC236}">
                <a16:creationId xmlns:a16="http://schemas.microsoft.com/office/drawing/2014/main" id="{EB444F9E-BEB9-EB2F-1612-D9907DFD1D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1997" y="1594652"/>
            <a:ext cx="2776236" cy="2180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깃 터미널 에뮬레이터">
            <a:extLst>
              <a:ext uri="{FF2B5EF4-FFF2-40B4-BE49-F238E27FC236}">
                <a16:creationId xmlns:a16="http://schemas.microsoft.com/office/drawing/2014/main" id="{7124C19D-85E4-4515-503E-2153F3D0D8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8304" y="1594652"/>
            <a:ext cx="2776236" cy="2180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D452CDF-DFE9-0CA4-74BA-C9C37AB981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78054" y="1594651"/>
            <a:ext cx="2776236" cy="2180931"/>
          </a:xfrm>
          <a:prstGeom prst="rect">
            <a:avLst/>
          </a:prstGeom>
        </p:spPr>
      </p:pic>
      <p:pic>
        <p:nvPicPr>
          <p:cNvPr id="2056" name="Picture 8" descr="깃 자격 증명 도우미">
            <a:extLst>
              <a:ext uri="{FF2B5EF4-FFF2-40B4-BE49-F238E27FC236}">
                <a16:creationId xmlns:a16="http://schemas.microsoft.com/office/drawing/2014/main" id="{43ABE53C-72E7-3F77-7CA5-D527856411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665" y="4018922"/>
            <a:ext cx="2776237" cy="2180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깃 추가 옵션">
            <a:extLst>
              <a:ext uri="{FF2B5EF4-FFF2-40B4-BE49-F238E27FC236}">
                <a16:creationId xmlns:a16="http://schemas.microsoft.com/office/drawing/2014/main" id="{EEFA650E-859F-FF6D-28EC-E7C1A35EA8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8973" y="4018922"/>
            <a:ext cx="2776237" cy="2180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깃 실험적인 기능">
            <a:extLst>
              <a:ext uri="{FF2B5EF4-FFF2-40B4-BE49-F238E27FC236}">
                <a16:creationId xmlns:a16="http://schemas.microsoft.com/office/drawing/2014/main" id="{236C4C71-C8BC-521F-57A5-37876EE7B4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5280" y="4018922"/>
            <a:ext cx="2776235" cy="2180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깃 설치 완료">
            <a:extLst>
              <a:ext uri="{FF2B5EF4-FFF2-40B4-BE49-F238E27FC236}">
                <a16:creationId xmlns:a16="http://schemas.microsoft.com/office/drawing/2014/main" id="{22AE446B-0D9D-D22E-9DA1-446D120694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1585" y="4018922"/>
            <a:ext cx="2776235" cy="2180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3A9E32F-D362-3A71-EFE2-5AD0943413DF}"/>
              </a:ext>
            </a:extLst>
          </p:cNvPr>
          <p:cNvCxnSpPr/>
          <p:nvPr/>
        </p:nvCxnSpPr>
        <p:spPr>
          <a:xfrm>
            <a:off x="0" y="2591284"/>
            <a:ext cx="31266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1696EC1-AD72-B801-C342-88C941D9E7B3}"/>
              </a:ext>
            </a:extLst>
          </p:cNvPr>
          <p:cNvCxnSpPr/>
          <p:nvPr/>
        </p:nvCxnSpPr>
        <p:spPr>
          <a:xfrm>
            <a:off x="2999332" y="2591284"/>
            <a:ext cx="31266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000E0A2-F7AA-5F23-EE67-D2FF4754A905}"/>
              </a:ext>
            </a:extLst>
          </p:cNvPr>
          <p:cNvCxnSpPr/>
          <p:nvPr/>
        </p:nvCxnSpPr>
        <p:spPr>
          <a:xfrm>
            <a:off x="6025067" y="2591284"/>
            <a:ext cx="31266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484E960-5C35-4731-D594-9E5B711B626F}"/>
              </a:ext>
            </a:extLst>
          </p:cNvPr>
          <p:cNvCxnSpPr/>
          <p:nvPr/>
        </p:nvCxnSpPr>
        <p:spPr>
          <a:xfrm>
            <a:off x="9065389" y="2591284"/>
            <a:ext cx="31266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7195695-F45E-668B-F620-90CF90883677}"/>
              </a:ext>
            </a:extLst>
          </p:cNvPr>
          <p:cNvCxnSpPr/>
          <p:nvPr/>
        </p:nvCxnSpPr>
        <p:spPr>
          <a:xfrm>
            <a:off x="3016308" y="5163887"/>
            <a:ext cx="31266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809AFBA-32E2-D21B-6E4B-F991A7704EEF}"/>
              </a:ext>
            </a:extLst>
          </p:cNvPr>
          <p:cNvCxnSpPr/>
          <p:nvPr/>
        </p:nvCxnSpPr>
        <p:spPr>
          <a:xfrm>
            <a:off x="-5178" y="5203715"/>
            <a:ext cx="31266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CB915AC-1366-6019-20A9-75899358E6C1}"/>
              </a:ext>
            </a:extLst>
          </p:cNvPr>
          <p:cNvCxnSpPr/>
          <p:nvPr/>
        </p:nvCxnSpPr>
        <p:spPr>
          <a:xfrm>
            <a:off x="6054563" y="5082763"/>
            <a:ext cx="31266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3154E42-4881-C75B-37F8-F7D6A7B9518C}"/>
              </a:ext>
            </a:extLst>
          </p:cNvPr>
          <p:cNvCxnSpPr/>
          <p:nvPr/>
        </p:nvCxnSpPr>
        <p:spPr>
          <a:xfrm>
            <a:off x="9065389" y="5078331"/>
            <a:ext cx="31266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72A80046-E406-9656-67E6-2B1EBA262095}"/>
              </a:ext>
            </a:extLst>
          </p:cNvPr>
          <p:cNvSpPr txBox="1"/>
          <p:nvPr/>
        </p:nvSpPr>
        <p:spPr>
          <a:xfrm>
            <a:off x="9781130" y="5458028"/>
            <a:ext cx="22102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설치완료</a:t>
            </a:r>
            <a:r>
              <a:rPr lang="en-US" altLang="ko-KR" sz="16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. Bash </a:t>
            </a:r>
            <a:r>
              <a:rPr lang="ko-KR" altLang="en-US" sz="16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실행됨</a:t>
            </a:r>
            <a:r>
              <a:rPr lang="en-US" altLang="ko-KR" sz="16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66118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20BD7B0-E696-94F0-6EF3-D172C5F14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78844" y="6294357"/>
            <a:ext cx="2743200" cy="365125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289366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02</a:t>
            </a:r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GitHub</a:t>
            </a:r>
            <a:r>
              <a:rPr lang="ko-KR" altLang="en-US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사용법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05DD876-33B8-AA06-0283-31B5E0861BD7}"/>
              </a:ext>
            </a:extLst>
          </p:cNvPr>
          <p:cNvSpPr txBox="1"/>
          <p:nvPr/>
        </p:nvSpPr>
        <p:spPr>
          <a:xfrm>
            <a:off x="402275" y="2223901"/>
            <a:ext cx="430988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① 사이트 접속</a:t>
            </a:r>
            <a:r>
              <a:rPr lang="en-US" altLang="ko-KR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  <a:hlinkClick r:id="rId3"/>
              </a:rPr>
              <a:t>https://github.com/</a:t>
            </a:r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/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D0BD59ED-B9AE-4619-1A54-763037C0B33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070" t="926" r="1070" b="6366"/>
          <a:stretch/>
        </p:blipFill>
        <p:spPr>
          <a:xfrm>
            <a:off x="404898" y="2964385"/>
            <a:ext cx="5332146" cy="26830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CF6CBA17-A22C-C18F-91C2-B988F385DC59}"/>
              </a:ext>
            </a:extLst>
          </p:cNvPr>
          <p:cNvSpPr txBox="1"/>
          <p:nvPr/>
        </p:nvSpPr>
        <p:spPr>
          <a:xfrm>
            <a:off x="6309102" y="2223901"/>
            <a:ext cx="29788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② 회원가입</a:t>
            </a:r>
            <a:r>
              <a:rPr lang="en-US" altLang="ko-KR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(sign up)</a:t>
            </a:r>
            <a:endParaRPr lang="ko-KR" altLang="en-US" sz="2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43D6FF2B-C855-19D3-A6DD-A3F8ABDFF6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9102" y="2964385"/>
            <a:ext cx="5332146" cy="26830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838FC0CD-C904-8CC9-6966-492701D03DA1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FF82AA7-5F7A-C8F1-431D-122351292E56}"/>
              </a:ext>
            </a:extLst>
          </p:cNvPr>
          <p:cNvCxnSpPr>
            <a:cxnSpLocks/>
          </p:cNvCxnSpPr>
          <p:nvPr/>
        </p:nvCxnSpPr>
        <p:spPr>
          <a:xfrm>
            <a:off x="2988527" y="1259844"/>
            <a:ext cx="1723637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4332FE9-DD01-C6A9-9FDA-9344C24D96E2}"/>
              </a:ext>
            </a:extLst>
          </p:cNvPr>
          <p:cNvSpPr txBox="1"/>
          <p:nvPr/>
        </p:nvSpPr>
        <p:spPr>
          <a:xfrm>
            <a:off x="922464" y="775532"/>
            <a:ext cx="227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설치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AD63919-7B88-6805-54F7-D08F98B910A8}"/>
              </a:ext>
            </a:extLst>
          </p:cNvPr>
          <p:cNvSpPr txBox="1"/>
          <p:nvPr/>
        </p:nvSpPr>
        <p:spPr>
          <a:xfrm>
            <a:off x="2925022" y="782993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Github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계정생성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942E2A6-2342-9866-813E-285A4F09132E}"/>
              </a:ext>
            </a:extLst>
          </p:cNvPr>
          <p:cNvSpPr txBox="1"/>
          <p:nvPr/>
        </p:nvSpPr>
        <p:spPr>
          <a:xfrm>
            <a:off x="5444883" y="763456"/>
            <a:ext cx="22339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en-US" altLang="ko-KR" sz="16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레퍼지토리생성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9DF8397-9E4D-8E5E-0605-123E1C549BF0}"/>
              </a:ext>
            </a:extLst>
          </p:cNvPr>
          <p:cNvSpPr txBox="1"/>
          <p:nvPr/>
        </p:nvSpPr>
        <p:spPr>
          <a:xfrm>
            <a:off x="7693712" y="782993"/>
            <a:ext cx="22339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파일업로드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77557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D237C5A-2041-1C3A-C952-491BA1E596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742608" y="6340851"/>
            <a:ext cx="2743200" cy="365125"/>
          </a:xfrm>
        </p:spPr>
        <p:txBody>
          <a:bodyPr/>
          <a:lstStyle/>
          <a:p>
            <a:pPr>
              <a:defRPr/>
            </a:pPr>
            <a:fld id="{F1F0BDFD-B2C6-40FE-9630-2AA17F121316}" type="slidenum">
              <a:rPr lang="ko-KR" altLang="en-US" smtClean="0"/>
              <a:pPr>
                <a:defRPr/>
              </a:pPr>
              <a:t>2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F8C014-1DFA-B37F-62F8-AE29C67D5D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6756" y="489842"/>
            <a:ext cx="3522663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ko-KR" sz="5400" b="1" dirty="0">
                <a:solidFill>
                  <a:schemeClr val="bg1"/>
                </a:solidFill>
                <a:latin typeface="Arial Black" panose="020B0A04020102020204" pitchFamily="34" charset="0"/>
                <a:ea typeface="나눔고딕" panose="020D0604000000000000" pitchFamily="50" charset="-127"/>
              </a:rPr>
              <a:t>INDEX</a:t>
            </a:r>
            <a:endParaRPr lang="ko-KR" altLang="en-US" sz="5400" b="1" dirty="0">
              <a:solidFill>
                <a:schemeClr val="bg1"/>
              </a:solidFill>
              <a:latin typeface="Arial Black" panose="020B0A04020102020204" pitchFamily="34" charset="0"/>
              <a:ea typeface="나눔고딕" panose="020D0604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D1C4F9-1177-3A07-4C42-976506900F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47015" y="4275768"/>
            <a:ext cx="3811912" cy="217290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ko-KR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GitHub</a:t>
            </a:r>
            <a:r>
              <a:rPr lang="ko-KR" altLang="en-US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사용 기초</a:t>
            </a:r>
            <a:endParaRPr lang="en-US" altLang="ko-KR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설치 </a:t>
            </a:r>
            <a:endParaRPr lang="en-US" altLang="ko-KR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GItHub</a:t>
            </a: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계정생성 </a:t>
            </a:r>
            <a:endParaRPr lang="en-US" altLang="ko-KR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레퍼지토리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생성 </a:t>
            </a:r>
            <a:endParaRPr lang="en-US" altLang="ko-KR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파일 업로드 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6AEFB9BC-2447-B1F2-74AA-788D61C32A0B}"/>
              </a:ext>
            </a:extLst>
          </p:cNvPr>
          <p:cNvCxnSpPr/>
          <p:nvPr/>
        </p:nvCxnSpPr>
        <p:spPr>
          <a:xfrm>
            <a:off x="0" y="1346265"/>
            <a:ext cx="3107736" cy="0"/>
          </a:xfrm>
          <a:prstGeom prst="line">
            <a:avLst/>
          </a:prstGeom>
          <a:ln w="1270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E8C4764-24CD-2A7A-05CA-CE1919A3C042}"/>
              </a:ext>
            </a:extLst>
          </p:cNvPr>
          <p:cNvSpPr txBox="1"/>
          <p:nvPr/>
        </p:nvSpPr>
        <p:spPr>
          <a:xfrm>
            <a:off x="1553868" y="1887515"/>
            <a:ext cx="10499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Arial Black" panose="020B0A04020102020204" pitchFamily="34" charset="0"/>
              </a:rPr>
              <a:t>01</a:t>
            </a:r>
            <a:endParaRPr lang="ko-KR" altLang="en-US" sz="36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892A8A3-6BC9-E1E9-91C1-AEEF0B8FC6FD}"/>
              </a:ext>
            </a:extLst>
          </p:cNvPr>
          <p:cNvSpPr txBox="1"/>
          <p:nvPr/>
        </p:nvSpPr>
        <p:spPr>
          <a:xfrm>
            <a:off x="2347014" y="1818841"/>
            <a:ext cx="3471801" cy="143000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GitHub</a:t>
            </a:r>
            <a:r>
              <a:rPr lang="ko-KR" altLang="en-US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 </a:t>
            </a:r>
          </a:p>
          <a:p>
            <a:pPr lvl="1">
              <a:lnSpc>
                <a:spcPct val="150000"/>
              </a:lnSpc>
              <a:spcBef>
                <a:spcPct val="0"/>
              </a:spcBef>
            </a:pP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-Git, GitHub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  </a:t>
            </a:r>
            <a:endParaRPr lang="en-US" altLang="ko-KR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>
              <a:lnSpc>
                <a:spcPct val="150000"/>
              </a:lnSpc>
              <a:spcBef>
                <a:spcPct val="0"/>
              </a:spcBef>
            </a:pP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사전지식</a:t>
            </a: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sz="20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1B5909A-C428-1D7A-48AF-014F8C559C8A}"/>
              </a:ext>
            </a:extLst>
          </p:cNvPr>
          <p:cNvSpPr txBox="1"/>
          <p:nvPr/>
        </p:nvSpPr>
        <p:spPr>
          <a:xfrm>
            <a:off x="1553868" y="4343972"/>
            <a:ext cx="10499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Arial Black" panose="020B0A04020102020204" pitchFamily="34" charset="0"/>
              </a:rPr>
              <a:t>02</a:t>
            </a:r>
            <a:endParaRPr lang="ko-KR" altLang="en-US" sz="36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5B746AC-B538-9C32-A190-87C5129FAC49}"/>
              </a:ext>
            </a:extLst>
          </p:cNvPr>
          <p:cNvSpPr txBox="1"/>
          <p:nvPr/>
        </p:nvSpPr>
        <p:spPr>
          <a:xfrm>
            <a:off x="6406917" y="1887513"/>
            <a:ext cx="10499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Arial Black" panose="020B0A04020102020204" pitchFamily="34" charset="0"/>
              </a:rPr>
              <a:t>03</a:t>
            </a:r>
            <a:endParaRPr lang="ko-KR" altLang="en-US" sz="36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699E345-36F7-071A-CC18-33F1A0654F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08112" y="1816725"/>
            <a:ext cx="4694586" cy="25380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ko-KR" sz="2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Visual Studio Code </a:t>
            </a:r>
            <a:r>
              <a:rPr lang="en-US" altLang="ko-KR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GIT</a:t>
            </a:r>
            <a:r>
              <a:rPr lang="ko-KR" altLang="en-US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협업</a:t>
            </a:r>
            <a:endParaRPr lang="en-US" altLang="ko-KR" b="1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457200" lvl="1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설치 </a:t>
            </a:r>
            <a:endParaRPr lang="en-US" altLang="ko-KR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457200" lvl="1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기초셋팅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457200" lvl="1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버전관리 </a:t>
            </a:r>
            <a:endParaRPr lang="en-US" altLang="ko-KR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457200" lvl="1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협업하기 </a:t>
            </a:r>
            <a:endParaRPr lang="en-US" altLang="ko-KR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>
              <a:lnSpc>
                <a:spcPct val="150000"/>
              </a:lnSpc>
              <a:spcBef>
                <a:spcPct val="0"/>
              </a:spcBef>
              <a:buFontTx/>
              <a:buChar char="-"/>
            </a:pP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B8818D-4C52-D723-5F49-965636B1ADA6}"/>
              </a:ext>
            </a:extLst>
          </p:cNvPr>
          <p:cNvSpPr txBox="1"/>
          <p:nvPr/>
        </p:nvSpPr>
        <p:spPr>
          <a:xfrm>
            <a:off x="6406917" y="4356218"/>
            <a:ext cx="10499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Arial Black" panose="020B0A04020102020204" pitchFamily="34" charset="0"/>
              </a:rPr>
              <a:t>04</a:t>
            </a:r>
            <a:endParaRPr lang="ko-KR" altLang="en-US" sz="36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772121-1454-0C91-14C5-C15BEFF398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78793" y="4315539"/>
            <a:ext cx="4694586" cy="6156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marL="457200" lvl="1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ko-KR" sz="26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GitHub</a:t>
            </a:r>
            <a:r>
              <a:rPr lang="ko-KR" altLang="en-US" sz="2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실습과제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51B9A1-405C-A09D-FEB3-2AE889695B4D}"/>
              </a:ext>
            </a:extLst>
          </p:cNvPr>
          <p:cNvSpPr txBox="1"/>
          <p:nvPr/>
        </p:nvSpPr>
        <p:spPr>
          <a:xfrm>
            <a:off x="6427103" y="5498709"/>
            <a:ext cx="10499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Arial Black" panose="020B0A04020102020204" pitchFamily="34" charset="0"/>
              </a:rPr>
              <a:t>05</a:t>
            </a:r>
            <a:endParaRPr lang="ko-KR" altLang="en-US" sz="36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02ACB9-025F-A44E-900E-D5BA59DDAD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78793" y="5362219"/>
            <a:ext cx="4694586" cy="6156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marL="457200" lvl="1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ko-KR" altLang="en-US" sz="2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코드스페이스</a:t>
            </a:r>
          </a:p>
        </p:txBody>
      </p:sp>
    </p:spTree>
    <p:extLst>
      <p:ext uri="{BB962C8B-B14F-4D97-AF65-F5344CB8AC3E}">
        <p14:creationId xmlns:p14="http://schemas.microsoft.com/office/powerpoint/2010/main" val="21094106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20BD7B0-E696-94F0-6EF3-D172C5F14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78844" y="6294357"/>
            <a:ext cx="2743200" cy="365125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289366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02</a:t>
            </a:r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GitHub</a:t>
            </a:r>
            <a:r>
              <a:rPr lang="ko-KR" altLang="en-US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사용법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05DD876-33B8-AA06-0283-31B5E0861BD7}"/>
              </a:ext>
            </a:extLst>
          </p:cNvPr>
          <p:cNvSpPr txBox="1"/>
          <p:nvPr/>
        </p:nvSpPr>
        <p:spPr>
          <a:xfrm>
            <a:off x="404898" y="1768318"/>
            <a:ext cx="43098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Create repository</a:t>
            </a:r>
            <a:r>
              <a:rPr lang="ko-KR" altLang="en-US" sz="2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ko-KR" altLang="en-US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214398CA-ADDE-4687-8BF7-6F8D0AD463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5883"/>
          <a:stretch/>
        </p:blipFill>
        <p:spPr>
          <a:xfrm>
            <a:off x="413317" y="2604065"/>
            <a:ext cx="6222888" cy="3105203"/>
          </a:xfrm>
          <a:prstGeom prst="rect">
            <a:avLst/>
          </a:prstGeom>
        </p:spPr>
      </p:pic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ED983D3C-8409-5592-B2E1-B1889C676A23}"/>
              </a:ext>
            </a:extLst>
          </p:cNvPr>
          <p:cNvSpPr/>
          <p:nvPr/>
        </p:nvSpPr>
        <p:spPr>
          <a:xfrm>
            <a:off x="605132" y="4275528"/>
            <a:ext cx="1158775" cy="261075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25469C5-4247-DE8D-75CD-95610B359D14}"/>
              </a:ext>
            </a:extLst>
          </p:cNvPr>
          <p:cNvSpPr txBox="1"/>
          <p:nvPr/>
        </p:nvSpPr>
        <p:spPr>
          <a:xfrm>
            <a:off x="7678844" y="2584692"/>
            <a:ext cx="27295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5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repository(</a:t>
            </a:r>
            <a:r>
              <a:rPr lang="ko-KR" altLang="en-US" sz="2400" b="1" dirty="0">
                <a:solidFill>
                  <a:schemeClr val="accent5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저장소</a:t>
            </a:r>
            <a:r>
              <a:rPr lang="en-US" altLang="ko-KR" sz="2400" b="1" dirty="0">
                <a:solidFill>
                  <a:schemeClr val="accent5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E477153-FF4C-49C6-6803-4DB42FAE6C53}"/>
              </a:ext>
            </a:extLst>
          </p:cNvPr>
          <p:cNvSpPr txBox="1"/>
          <p:nvPr/>
        </p:nvSpPr>
        <p:spPr>
          <a:xfrm>
            <a:off x="7322005" y="3444932"/>
            <a:ext cx="4170555" cy="14234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깃허브에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파일을 업로드하려면 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repository 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만드는 게 우선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원하는 대로 만들 수 있음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ACC3BBE-4555-A850-EE38-F12C8B574387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089F0298-409D-9758-6728-5747E7CD5291}"/>
              </a:ext>
            </a:extLst>
          </p:cNvPr>
          <p:cNvCxnSpPr>
            <a:cxnSpLocks/>
          </p:cNvCxnSpPr>
          <p:nvPr/>
        </p:nvCxnSpPr>
        <p:spPr>
          <a:xfrm>
            <a:off x="5491377" y="1261030"/>
            <a:ext cx="172626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60026DF-1F0C-30A0-C26E-2E4077D77A20}"/>
              </a:ext>
            </a:extLst>
          </p:cNvPr>
          <p:cNvSpPr txBox="1"/>
          <p:nvPr/>
        </p:nvSpPr>
        <p:spPr>
          <a:xfrm>
            <a:off x="922464" y="775532"/>
            <a:ext cx="227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설치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C5846D-2A2E-8DC3-0673-0C33F0EBEE1D}"/>
              </a:ext>
            </a:extLst>
          </p:cNvPr>
          <p:cNvSpPr txBox="1"/>
          <p:nvPr/>
        </p:nvSpPr>
        <p:spPr>
          <a:xfrm>
            <a:off x="2925022" y="782993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Github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계정생성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2002AFF-4F7F-C19B-EE42-F7A5C7A3C543}"/>
              </a:ext>
            </a:extLst>
          </p:cNvPr>
          <p:cNvSpPr txBox="1"/>
          <p:nvPr/>
        </p:nvSpPr>
        <p:spPr>
          <a:xfrm>
            <a:off x="5444883" y="763456"/>
            <a:ext cx="22339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en-US" altLang="ko-KR" sz="16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레퍼지토리생성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2BE7525-3419-9593-489B-1D88BAF6CBA3}"/>
              </a:ext>
            </a:extLst>
          </p:cNvPr>
          <p:cNvSpPr txBox="1"/>
          <p:nvPr/>
        </p:nvSpPr>
        <p:spPr>
          <a:xfrm>
            <a:off x="7693712" y="782993"/>
            <a:ext cx="22339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파일업로드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73561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4" grpId="0" animBg="1"/>
      <p:bldP spid="17" grpId="0"/>
      <p:bldP spid="1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34002EB0-58B2-EA42-2A8B-9DE3D9878392}"/>
              </a:ext>
            </a:extLst>
          </p:cNvPr>
          <p:cNvSpPr/>
          <p:nvPr/>
        </p:nvSpPr>
        <p:spPr>
          <a:xfrm>
            <a:off x="4003878" y="6190928"/>
            <a:ext cx="1965122" cy="365125"/>
          </a:xfrm>
          <a:prstGeom prst="round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289366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02</a:t>
            </a:r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GitHub</a:t>
            </a:r>
            <a:r>
              <a:rPr lang="ko-KR" altLang="en-US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사용법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슬라이드 번호 개체 틀 3">
            <a:extLst>
              <a:ext uri="{FF2B5EF4-FFF2-40B4-BE49-F238E27FC236}">
                <a16:creationId xmlns:a16="http://schemas.microsoft.com/office/drawing/2014/main" id="{B983630C-6319-1A99-18C4-CB5A09748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78844" y="6294357"/>
            <a:ext cx="2743200" cy="365125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21</a:t>
            </a:fld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8916C50-FAF6-F810-9B84-052D597056F8}"/>
              </a:ext>
            </a:extLst>
          </p:cNvPr>
          <p:cNvSpPr txBox="1"/>
          <p:nvPr/>
        </p:nvSpPr>
        <p:spPr>
          <a:xfrm>
            <a:off x="597976" y="2090451"/>
            <a:ext cx="11422251" cy="38636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+mj-ea"/>
              <a:buAutoNum type="circleNumDbPlain"/>
            </a:pP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Repository name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이름을 적어준다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해당이름으로 저장소의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URL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 결정된다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lnSpc>
                <a:spcPct val="200000"/>
              </a:lnSpc>
              <a:buFont typeface="+mj-ea"/>
              <a:buAutoNum type="circleNumDbPlain"/>
            </a:pP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Description :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프로젝트에 대한 간단한 설명을 덧붙인다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안해도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됨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342900" indent="-342900">
              <a:lnSpc>
                <a:spcPct val="200000"/>
              </a:lnSpc>
              <a:buFont typeface="+mj-ea"/>
              <a:buAutoNum type="circleNumDbPlain"/>
            </a:pP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Public/Private :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저장소의 공개여부이다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Private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면 비공개로 저장되지만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인이상시 유료이다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Public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하기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lnSpc>
                <a:spcPct val="200000"/>
              </a:lnSpc>
              <a:buFont typeface="+mj-ea"/>
              <a:buAutoNum type="circleNumDbPlain"/>
            </a:pP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Add a README file: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프로젝트를 소개하는 문서이다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r>
              <a:rPr lang="ko-KR" altLang="en-US" sz="1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안해도</a:t>
            </a:r>
            <a:r>
              <a:rPr lang="ko-KR" altLang="en-US" sz="1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됨</a:t>
            </a:r>
            <a:r>
              <a:rPr lang="en-US" altLang="ko-KR" sz="1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342900" indent="-342900">
              <a:lnSpc>
                <a:spcPct val="200000"/>
              </a:lnSpc>
              <a:buFont typeface="+mj-ea"/>
              <a:buAutoNum type="circleNumDbPlain"/>
            </a:pPr>
            <a:r>
              <a:rPr lang="en-US" altLang="ko-KR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ADD.gitignore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github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에 업로드하지 않을 문서를 지정하는 파일이다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 파일은 주로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IDE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에서 자동으로 생성해주므로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안해도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됨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342900" indent="-342900">
              <a:lnSpc>
                <a:spcPct val="200000"/>
              </a:lnSpc>
              <a:buFont typeface="+mj-ea"/>
              <a:buAutoNum type="circleNumDbPlain"/>
            </a:pP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Choose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a license: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저작권 및 오픈소스 관련 라이선스를 설정할 수 있다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개인용이면 굳이 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안해도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된다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03D02DE-DE74-E84F-0F9E-8EFC77954503}"/>
              </a:ext>
            </a:extLst>
          </p:cNvPr>
          <p:cNvSpPr txBox="1"/>
          <p:nvPr/>
        </p:nvSpPr>
        <p:spPr>
          <a:xfrm>
            <a:off x="276428" y="1668994"/>
            <a:ext cx="43098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altLang="ko-KR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Repository </a:t>
            </a:r>
            <a:r>
              <a:rPr lang="ko-KR" altLang="en-US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생성시 참고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4A54AA-2B6D-3F3C-522E-EB4C5B46C43D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6688DD-A8CE-7F77-99E8-7268ED2CBD22}"/>
              </a:ext>
            </a:extLst>
          </p:cNvPr>
          <p:cNvSpPr txBox="1"/>
          <p:nvPr/>
        </p:nvSpPr>
        <p:spPr>
          <a:xfrm>
            <a:off x="922464" y="775532"/>
            <a:ext cx="227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설치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C73412E-2817-136B-C27E-25C6424DD045}"/>
              </a:ext>
            </a:extLst>
          </p:cNvPr>
          <p:cNvSpPr txBox="1"/>
          <p:nvPr/>
        </p:nvSpPr>
        <p:spPr>
          <a:xfrm>
            <a:off x="2925022" y="782993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Github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계정생성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B70773E-33E8-39C6-7D75-FDD7D201C260}"/>
              </a:ext>
            </a:extLst>
          </p:cNvPr>
          <p:cNvSpPr txBox="1"/>
          <p:nvPr/>
        </p:nvSpPr>
        <p:spPr>
          <a:xfrm>
            <a:off x="5444883" y="763456"/>
            <a:ext cx="22339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en-US" altLang="ko-KR" sz="16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레퍼지토리생성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9C099CE-EFEC-78FA-A08D-D44275BA946C}"/>
              </a:ext>
            </a:extLst>
          </p:cNvPr>
          <p:cNvSpPr txBox="1"/>
          <p:nvPr/>
        </p:nvSpPr>
        <p:spPr>
          <a:xfrm>
            <a:off x="7693712" y="782993"/>
            <a:ext cx="22339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파일업로드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2F120B9A-C595-C65E-1E68-1E388019BB20}"/>
              </a:ext>
            </a:extLst>
          </p:cNvPr>
          <p:cNvCxnSpPr>
            <a:cxnSpLocks/>
          </p:cNvCxnSpPr>
          <p:nvPr/>
        </p:nvCxnSpPr>
        <p:spPr>
          <a:xfrm>
            <a:off x="5491377" y="1261030"/>
            <a:ext cx="172626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61FE0CE9-AF99-4A9A-6C4F-4FA3B8EF1F30}"/>
              </a:ext>
            </a:extLst>
          </p:cNvPr>
          <p:cNvSpPr txBox="1"/>
          <p:nvPr/>
        </p:nvSpPr>
        <p:spPr>
          <a:xfrm>
            <a:off x="4003878" y="6190928"/>
            <a:ext cx="430988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Create repository  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누르면 생성 완료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!!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13790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289366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02</a:t>
            </a:r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GitHub</a:t>
            </a:r>
            <a:r>
              <a:rPr lang="ko-KR" altLang="en-US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사용법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슬라이드 번호 개체 틀 3">
            <a:extLst>
              <a:ext uri="{FF2B5EF4-FFF2-40B4-BE49-F238E27FC236}">
                <a16:creationId xmlns:a16="http://schemas.microsoft.com/office/drawing/2014/main" id="{B983630C-6319-1A99-18C4-CB5A09748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78844" y="6294357"/>
            <a:ext cx="2743200" cy="365125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22</a:t>
            </a:fld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4A54AA-2B6D-3F3C-522E-EB4C5B46C43D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6688DD-A8CE-7F77-99E8-7268ED2CBD22}"/>
              </a:ext>
            </a:extLst>
          </p:cNvPr>
          <p:cNvSpPr txBox="1"/>
          <p:nvPr/>
        </p:nvSpPr>
        <p:spPr>
          <a:xfrm>
            <a:off x="922464" y="775532"/>
            <a:ext cx="227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설치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C73412E-2817-136B-C27E-25C6424DD045}"/>
              </a:ext>
            </a:extLst>
          </p:cNvPr>
          <p:cNvSpPr txBox="1"/>
          <p:nvPr/>
        </p:nvSpPr>
        <p:spPr>
          <a:xfrm>
            <a:off x="2925022" y="782993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Github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계정생성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B70773E-33E8-39C6-7D75-FDD7D201C260}"/>
              </a:ext>
            </a:extLst>
          </p:cNvPr>
          <p:cNvSpPr txBox="1"/>
          <p:nvPr/>
        </p:nvSpPr>
        <p:spPr>
          <a:xfrm>
            <a:off x="5444883" y="763456"/>
            <a:ext cx="22339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en-US" altLang="ko-KR" sz="16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레퍼지토리생성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9C099CE-EFEC-78FA-A08D-D44275BA946C}"/>
              </a:ext>
            </a:extLst>
          </p:cNvPr>
          <p:cNvSpPr txBox="1"/>
          <p:nvPr/>
        </p:nvSpPr>
        <p:spPr>
          <a:xfrm>
            <a:off x="7693712" y="782993"/>
            <a:ext cx="22339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파일업로드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2F120B9A-C595-C65E-1E68-1E388019BB20}"/>
              </a:ext>
            </a:extLst>
          </p:cNvPr>
          <p:cNvCxnSpPr>
            <a:cxnSpLocks/>
          </p:cNvCxnSpPr>
          <p:nvPr/>
        </p:nvCxnSpPr>
        <p:spPr>
          <a:xfrm>
            <a:off x="5491377" y="1261030"/>
            <a:ext cx="172626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74D47F12-EB96-97BC-A83C-6399C6B44F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1784" y="1865467"/>
            <a:ext cx="8155888" cy="4510842"/>
          </a:xfrm>
          <a:prstGeom prst="rect">
            <a:avLst/>
          </a:prstGeom>
        </p:spPr>
      </p:pic>
      <p:sp>
        <p:nvSpPr>
          <p:cNvPr id="11" name="Rectangle 13">
            <a:extLst>
              <a:ext uri="{FF2B5EF4-FFF2-40B4-BE49-F238E27FC236}">
                <a16:creationId xmlns:a16="http://schemas.microsoft.com/office/drawing/2014/main" id="{D4C41099-6E41-72F2-4AEB-BF758CB0A726}"/>
              </a:ext>
            </a:extLst>
          </p:cNvPr>
          <p:cNvSpPr/>
          <p:nvPr/>
        </p:nvSpPr>
        <p:spPr>
          <a:xfrm>
            <a:off x="4116610" y="3327572"/>
            <a:ext cx="398240" cy="19667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Rectangle 13">
            <a:extLst>
              <a:ext uri="{FF2B5EF4-FFF2-40B4-BE49-F238E27FC236}">
                <a16:creationId xmlns:a16="http://schemas.microsoft.com/office/drawing/2014/main" id="{0A5C8CA1-B7F5-B5A5-5B5D-1557AE2CEC6F}"/>
              </a:ext>
            </a:extLst>
          </p:cNvPr>
          <p:cNvSpPr/>
          <p:nvPr/>
        </p:nvSpPr>
        <p:spPr>
          <a:xfrm>
            <a:off x="4827810" y="3327572"/>
            <a:ext cx="4862290" cy="19667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1FC61D9-7291-123F-C8A5-C7288D79EFC6}"/>
              </a:ext>
            </a:extLst>
          </p:cNvPr>
          <p:cNvSpPr txBox="1"/>
          <p:nvPr/>
        </p:nvSpPr>
        <p:spPr>
          <a:xfrm>
            <a:off x="6994555" y="2934124"/>
            <a:ext cx="4473545" cy="3137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이것이 </a:t>
            </a:r>
            <a:r>
              <a:rPr lang="ko-KR" altLang="en-US" sz="1100" b="1" dirty="0" err="1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깃허브</a:t>
            </a:r>
            <a:r>
              <a:rPr lang="ko-KR" altLang="en-US" sz="11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lang="ko-KR" altLang="en-US" sz="1100" b="1" dirty="0" err="1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레퍼지토리의</a:t>
            </a:r>
            <a:r>
              <a:rPr lang="ko-KR" altLang="en-US" sz="11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 주소이다</a:t>
            </a:r>
            <a:r>
              <a:rPr lang="en-US" altLang="ko-KR" sz="11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! </a:t>
            </a:r>
            <a:r>
              <a:rPr lang="ko-KR" altLang="en-US" sz="11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클립보드에 </a:t>
            </a:r>
            <a:r>
              <a:rPr lang="ko-KR" altLang="en-US" sz="1100" b="1" dirty="0" err="1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저장해놓기</a:t>
            </a:r>
            <a:r>
              <a:rPr lang="en-US" altLang="ko-KR" sz="11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.</a:t>
            </a:r>
            <a:endParaRPr lang="ko-KR" altLang="en-US" sz="11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</p:txBody>
      </p:sp>
      <p:cxnSp>
        <p:nvCxnSpPr>
          <p:cNvPr id="18" name="연결선: 꺾임 17">
            <a:extLst>
              <a:ext uri="{FF2B5EF4-FFF2-40B4-BE49-F238E27FC236}">
                <a16:creationId xmlns:a16="http://schemas.microsoft.com/office/drawing/2014/main" id="{383E1F4D-3AC5-73A1-346F-1BDCA2C48487}"/>
              </a:ext>
            </a:extLst>
          </p:cNvPr>
          <p:cNvCxnSpPr>
            <a:cxnSpLocks/>
          </p:cNvCxnSpPr>
          <p:nvPr/>
        </p:nvCxnSpPr>
        <p:spPr>
          <a:xfrm flipV="1">
            <a:off x="6616700" y="3110044"/>
            <a:ext cx="428737" cy="198478"/>
          </a:xfrm>
          <a:prstGeom prst="bentConnector3">
            <a:avLst>
              <a:gd name="adj1" fmla="val 1124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1086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그림 34">
            <a:extLst>
              <a:ext uri="{FF2B5EF4-FFF2-40B4-BE49-F238E27FC236}">
                <a16:creationId xmlns:a16="http://schemas.microsoft.com/office/drawing/2014/main" id="{B0BB5539-4C71-66D1-2E76-2D6AE6EF22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3372" y="4791765"/>
            <a:ext cx="4133850" cy="196215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289366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02</a:t>
            </a:r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GitHub</a:t>
            </a:r>
            <a:r>
              <a:rPr lang="ko-KR" altLang="en-US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사용법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슬라이드 번호 개체 틀 3">
            <a:extLst>
              <a:ext uri="{FF2B5EF4-FFF2-40B4-BE49-F238E27FC236}">
                <a16:creationId xmlns:a16="http://schemas.microsoft.com/office/drawing/2014/main" id="{B983630C-6319-1A99-18C4-CB5A09748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78844" y="6294357"/>
            <a:ext cx="2743200" cy="365125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23</a:t>
            </a:fld>
            <a:endParaRPr lang="ko-KR" altLang="en-US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9230AB12-2BA5-5D21-130B-F7861E239D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583" y="2934086"/>
            <a:ext cx="4675887" cy="265933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F1BB39B-D31C-0A0D-A53E-1727B51FE827}"/>
              </a:ext>
            </a:extLst>
          </p:cNvPr>
          <p:cNvSpPr txBox="1"/>
          <p:nvPr/>
        </p:nvSpPr>
        <p:spPr>
          <a:xfrm>
            <a:off x="192542" y="1744547"/>
            <a:ext cx="54649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◆ </a:t>
            </a:r>
            <a:r>
              <a:rPr lang="en-US" altLang="ko-KR" sz="20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Github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에서  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repository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에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파일 올리기</a:t>
            </a:r>
            <a:endParaRPr lang="ko-KR" altLang="en-US" sz="16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1E780D07-35F9-E39B-364C-178D8D4A3516}"/>
              </a:ext>
            </a:extLst>
          </p:cNvPr>
          <p:cNvSpPr/>
          <p:nvPr/>
        </p:nvSpPr>
        <p:spPr>
          <a:xfrm>
            <a:off x="1817000" y="3616303"/>
            <a:ext cx="1504337" cy="29412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383A1BD5-AC84-42ED-7B6F-F24E05964745}"/>
              </a:ext>
            </a:extLst>
          </p:cNvPr>
          <p:cNvCxnSpPr>
            <a:cxnSpLocks/>
            <a:stCxn id="17" idx="0"/>
          </p:cNvCxnSpPr>
          <p:nvPr/>
        </p:nvCxnSpPr>
        <p:spPr>
          <a:xfrm rot="5400000" flipH="1" flipV="1">
            <a:off x="4043430" y="1387298"/>
            <a:ext cx="754744" cy="3703266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2A75BCA-8622-8752-BCD0-2D299BFBB815}"/>
              </a:ext>
            </a:extLst>
          </p:cNvPr>
          <p:cNvSpPr txBox="1"/>
          <p:nvPr/>
        </p:nvSpPr>
        <p:spPr>
          <a:xfrm>
            <a:off x="5962469" y="3172172"/>
            <a:ext cx="6302645" cy="209288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‘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파일명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’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+ ‘ / ’ : 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폴더로 생성됨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( ‘ / ’ 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지우면 복구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.)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최종입력 칸은 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‘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파일명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’ + ‘.md ’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md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파일에 설명 적기</a:t>
            </a:r>
            <a:endParaRPr lang="en-US" altLang="ko-KR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/>
              <a:t>아래 </a:t>
            </a:r>
            <a:r>
              <a:rPr lang="en-US" altLang="ko-KR" b="1" dirty="0">
                <a:solidFill>
                  <a:srgbClr val="00B050"/>
                </a:solidFill>
              </a:rPr>
              <a:t>Commit</a:t>
            </a:r>
            <a:r>
              <a:rPr lang="ko-KR" altLang="en-US" b="1" dirty="0">
                <a:solidFill>
                  <a:srgbClr val="00B050"/>
                </a:solidFill>
              </a:rPr>
              <a:t> </a:t>
            </a:r>
            <a:r>
              <a:rPr lang="en-US" altLang="ko-KR" b="1" dirty="0">
                <a:solidFill>
                  <a:srgbClr val="00B050"/>
                </a:solidFill>
              </a:rPr>
              <a:t>changes </a:t>
            </a:r>
            <a:r>
              <a:rPr lang="ko-KR" altLang="en-US" b="1" dirty="0"/>
              <a:t>버튼 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누르면 완성</a:t>
            </a:r>
            <a:endParaRPr lang="en-US" altLang="ko-KR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E4DBC6EE-35E7-2417-A3F4-A6AB60BB1B7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26068"/>
          <a:stretch/>
        </p:blipFill>
        <p:spPr>
          <a:xfrm>
            <a:off x="6678719" y="1925075"/>
            <a:ext cx="3743325" cy="1190094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2E96954F-7F50-6476-50C2-247D40AD9ED9}"/>
              </a:ext>
            </a:extLst>
          </p:cNvPr>
          <p:cNvSpPr txBox="1"/>
          <p:nvPr/>
        </p:nvSpPr>
        <p:spPr>
          <a:xfrm>
            <a:off x="5326470" y="2412757"/>
            <a:ext cx="18931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EX)</a:t>
            </a:r>
            <a:endParaRPr lang="ko-KR" altLang="en-US" sz="20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F5ADA65-2181-87AA-0F7C-4F3D9B128517}"/>
              </a:ext>
            </a:extLst>
          </p:cNvPr>
          <p:cNvSpPr txBox="1"/>
          <p:nvPr/>
        </p:nvSpPr>
        <p:spPr>
          <a:xfrm>
            <a:off x="5951347" y="1544492"/>
            <a:ext cx="57150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파일이름입력</a:t>
            </a:r>
            <a:endParaRPr lang="en-US" altLang="ko-KR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54B2883-DC44-1DCB-8EF3-1B77E6A961A1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4097F0F4-AA47-35B1-6E7A-BE546841B22B}"/>
              </a:ext>
            </a:extLst>
          </p:cNvPr>
          <p:cNvCxnSpPr>
            <a:cxnSpLocks/>
          </p:cNvCxnSpPr>
          <p:nvPr/>
        </p:nvCxnSpPr>
        <p:spPr>
          <a:xfrm>
            <a:off x="7848692" y="1259845"/>
            <a:ext cx="1154309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25135D3-47E4-5364-B7D3-2D18CF77F405}"/>
              </a:ext>
            </a:extLst>
          </p:cNvPr>
          <p:cNvSpPr txBox="1"/>
          <p:nvPr/>
        </p:nvSpPr>
        <p:spPr>
          <a:xfrm>
            <a:off x="922464" y="775532"/>
            <a:ext cx="227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설치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B867A2E-1EEB-D729-807B-6B26CCCD02B8}"/>
              </a:ext>
            </a:extLst>
          </p:cNvPr>
          <p:cNvSpPr txBox="1"/>
          <p:nvPr/>
        </p:nvSpPr>
        <p:spPr>
          <a:xfrm>
            <a:off x="2925022" y="782993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Github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계정생성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ADD77D6-EEB4-3661-A48F-B024081F3B9A}"/>
              </a:ext>
            </a:extLst>
          </p:cNvPr>
          <p:cNvSpPr txBox="1"/>
          <p:nvPr/>
        </p:nvSpPr>
        <p:spPr>
          <a:xfrm>
            <a:off x="5444883" y="763456"/>
            <a:ext cx="22339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en-US" altLang="ko-KR" sz="16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레퍼지토리생성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F7C063E-EEDE-593F-6C25-DFCFEB1CDD0F}"/>
              </a:ext>
            </a:extLst>
          </p:cNvPr>
          <p:cNvSpPr txBox="1"/>
          <p:nvPr/>
        </p:nvSpPr>
        <p:spPr>
          <a:xfrm>
            <a:off x="7693712" y="782993"/>
            <a:ext cx="22339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파일업로드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4258186-73FE-B07A-5237-B91BDB402099}"/>
              </a:ext>
            </a:extLst>
          </p:cNvPr>
          <p:cNvSpPr/>
          <p:nvPr/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bg1">
              <a:lumMod val="65000"/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91550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 animBg="1"/>
      <p:bldP spid="29" grpId="0"/>
      <p:bldP spid="3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7EBF14C-EF3F-DEEF-AA87-E3699EF04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15B8B-CC07-4165-8AEB-A30FAFB4432D}" type="slidenum">
              <a:rPr lang="ko-KR" altLang="en-US" smtClean="0"/>
              <a:t>24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AD4A38-F67A-2CCB-CBBA-A3BBE4AA15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5493" y="1722571"/>
            <a:ext cx="10508307" cy="34128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ko-KR" altLang="en-US" sz="5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여기까지 한 것</a:t>
            </a:r>
            <a:endParaRPr lang="en-US" altLang="ko-KR" sz="5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ko-KR" sz="4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[</a:t>
            </a:r>
            <a:r>
              <a:rPr lang="ko-KR" altLang="en-US" sz="48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기본셋팅</a:t>
            </a:r>
            <a:r>
              <a:rPr lang="en-US" altLang="ko-KR" sz="4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]</a:t>
            </a:r>
          </a:p>
          <a:p>
            <a:pPr algn="ctr"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ko-KR" sz="4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ko-KR" altLang="en-US" sz="4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설치</a:t>
            </a:r>
            <a:r>
              <a:rPr lang="en-US" altLang="ko-KR" sz="4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GitHub</a:t>
            </a:r>
            <a:r>
              <a:rPr lang="ko-KR" altLang="en-US" sz="4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원격저장소생성 </a:t>
            </a:r>
            <a:endParaRPr lang="en-US" altLang="ko-KR" sz="4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352264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DF8C014-1DFA-B37F-62F8-AE29C67D5D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5493" y="2892906"/>
            <a:ext cx="9584866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ko-KR" sz="5400" b="1" dirty="0">
                <a:solidFill>
                  <a:schemeClr val="bg1"/>
                </a:solidFill>
                <a:latin typeface="Arial Black" panose="020B0A04020102020204" pitchFamily="34" charset="0"/>
                <a:ea typeface="나눔고딕" panose="020D0604000000000000" pitchFamily="50" charset="-127"/>
              </a:rPr>
              <a:t>03. </a:t>
            </a:r>
            <a:r>
              <a:rPr lang="en-US" altLang="ko-KR" sz="4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Visual Studio Code </a:t>
            </a:r>
            <a:r>
              <a:rPr lang="en-US" altLang="ko-KR" sz="4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ko-KR" altLang="en-US" sz="4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</a:t>
            </a:r>
            <a:endParaRPr lang="en-US" altLang="ko-KR" sz="5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602211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7EBF14C-EF3F-DEEF-AA87-E3699EF04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45465"/>
            <a:ext cx="2743200" cy="365125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26</a:t>
            </a:fld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AD4A38-F67A-2CCB-CBBA-A3BBE4AA15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5493" y="1722571"/>
            <a:ext cx="10508307" cy="34128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ko-KR" altLang="en-US" sz="5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이제 할 것</a:t>
            </a:r>
            <a:endParaRPr lang="en-US" altLang="ko-KR" sz="5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ko-KR" sz="4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[</a:t>
            </a:r>
            <a:r>
              <a:rPr lang="ko-KR" altLang="en-US" sz="4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협업을 위한 </a:t>
            </a:r>
            <a:r>
              <a:rPr lang="ko-KR" altLang="en-US" sz="48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기본셋팅</a:t>
            </a:r>
            <a:r>
              <a:rPr lang="en-US" altLang="ko-KR" sz="4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4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협업방법</a:t>
            </a:r>
            <a:r>
              <a:rPr lang="en-US" altLang="ko-KR" sz="4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]</a:t>
            </a:r>
          </a:p>
          <a:p>
            <a:pPr algn="ctr"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ko-KR" sz="48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ko-KR" altLang="en-US" sz="4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셋팅</a:t>
            </a:r>
            <a:r>
              <a:rPr lang="en-US" altLang="ko-KR" sz="4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pull, commit, push</a:t>
            </a:r>
          </a:p>
        </p:txBody>
      </p:sp>
    </p:spTree>
    <p:extLst>
      <p:ext uri="{BB962C8B-B14F-4D97-AF65-F5344CB8AC3E}">
        <p14:creationId xmlns:p14="http://schemas.microsoft.com/office/powerpoint/2010/main" val="483034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5350023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03. </a:t>
            </a:r>
            <a:r>
              <a:rPr lang="en-US" altLang="ko-KR" sz="2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Visual Studio Code </a:t>
            </a: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ko-KR" altLang="en-US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04E081-3E31-E13A-CF52-C7512ECF0BEF}"/>
              </a:ext>
            </a:extLst>
          </p:cNvPr>
          <p:cNvSpPr txBox="1"/>
          <p:nvPr/>
        </p:nvSpPr>
        <p:spPr>
          <a:xfrm>
            <a:off x="922464" y="775532"/>
            <a:ext cx="227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설치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A2653D5-C76E-7240-1D59-45A88144D811}"/>
              </a:ext>
            </a:extLst>
          </p:cNvPr>
          <p:cNvCxnSpPr>
            <a:cxnSpLocks/>
          </p:cNvCxnSpPr>
          <p:nvPr/>
        </p:nvCxnSpPr>
        <p:spPr>
          <a:xfrm>
            <a:off x="1042467" y="1253568"/>
            <a:ext cx="1278295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슬라이드 번호 개체 틀 3">
            <a:extLst>
              <a:ext uri="{FF2B5EF4-FFF2-40B4-BE49-F238E27FC236}">
                <a16:creationId xmlns:a16="http://schemas.microsoft.com/office/drawing/2014/main" id="{B983630C-6319-1A99-18C4-CB5A09748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3972" y="6371049"/>
            <a:ext cx="2726140" cy="371599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27</a:t>
            </a:fld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4A54AA-2B6D-3F3C-522E-EB4C5B46C43D}"/>
              </a:ext>
            </a:extLst>
          </p:cNvPr>
          <p:cNvSpPr/>
          <p:nvPr/>
        </p:nvSpPr>
        <p:spPr>
          <a:xfrm>
            <a:off x="10966468" y="39250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6B8A4F2-F663-B83E-4B08-9C095D4AEADC}"/>
              </a:ext>
            </a:extLst>
          </p:cNvPr>
          <p:cNvSpPr txBox="1"/>
          <p:nvPr/>
        </p:nvSpPr>
        <p:spPr>
          <a:xfrm>
            <a:off x="2393751" y="1709137"/>
            <a:ext cx="20023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ko-KR" altLang="en-US" sz="2400" b="1" dirty="0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8067B57-F58A-035B-EEA6-B7DEFC5A7932}"/>
              </a:ext>
            </a:extLst>
          </p:cNvPr>
          <p:cNvSpPr txBox="1"/>
          <p:nvPr/>
        </p:nvSpPr>
        <p:spPr>
          <a:xfrm>
            <a:off x="2204822" y="2170802"/>
            <a:ext cx="9355557" cy="9618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마이크로소프트가 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Window, macOS, 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리눅스용으로 개발한 소스 코드 편집기이다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거의 모든 언어가 지원된다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E317B3B7-D826-14F3-DC29-1AC270E5F7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816" y="1876770"/>
            <a:ext cx="1108304" cy="110830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BAD64A2-2DC1-B082-FCB4-43BA015141E8}"/>
              </a:ext>
            </a:extLst>
          </p:cNvPr>
          <p:cNvSpPr txBox="1"/>
          <p:nvPr/>
        </p:nvSpPr>
        <p:spPr>
          <a:xfrm>
            <a:off x="239428" y="3562153"/>
            <a:ext cx="73418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① 사이트 접속 </a:t>
            </a:r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  <a:hlinkClick r:id="rId4"/>
              </a:rPr>
              <a:t>https://code.visualstudio.com/download</a:t>
            </a:r>
            <a:r>
              <a:rPr lang="ko-KR" altLang="en-US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FE206BB-CE22-5906-5CA2-8FAAC17609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9167" y="4033880"/>
            <a:ext cx="4591505" cy="264595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4AE1DDE-EBBD-7413-2A9A-36DE1D876FA9}"/>
              </a:ext>
            </a:extLst>
          </p:cNvPr>
          <p:cNvSpPr txBox="1"/>
          <p:nvPr/>
        </p:nvSpPr>
        <p:spPr>
          <a:xfrm>
            <a:off x="6792124" y="3479689"/>
            <a:ext cx="20505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② 설치 시 주의</a:t>
            </a:r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97F6FFB-6083-971D-51FF-DFC0A67EF4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44916" y="4008195"/>
            <a:ext cx="3518881" cy="2719135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2B4F1C9-F5A5-D8EB-DF4B-B6BE57BB6CF2}"/>
              </a:ext>
            </a:extLst>
          </p:cNvPr>
          <p:cNvCxnSpPr/>
          <p:nvPr/>
        </p:nvCxnSpPr>
        <p:spPr>
          <a:xfrm>
            <a:off x="6054563" y="5082763"/>
            <a:ext cx="31266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ABA78ED-896D-A832-42A5-33CBD090CEC4}"/>
              </a:ext>
            </a:extLst>
          </p:cNvPr>
          <p:cNvSpPr txBox="1"/>
          <p:nvPr/>
        </p:nvSpPr>
        <p:spPr>
          <a:xfrm>
            <a:off x="7366934" y="5017794"/>
            <a:ext cx="483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✔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301D5B1-B873-8762-0BC8-A16B390538D4}"/>
              </a:ext>
            </a:extLst>
          </p:cNvPr>
          <p:cNvSpPr txBox="1"/>
          <p:nvPr/>
        </p:nvSpPr>
        <p:spPr>
          <a:xfrm>
            <a:off x="7364783" y="5157656"/>
            <a:ext cx="483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✔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1978AF2-413E-E247-A788-D9F38DB8EA50}"/>
              </a:ext>
            </a:extLst>
          </p:cNvPr>
          <p:cNvSpPr txBox="1"/>
          <p:nvPr/>
        </p:nvSpPr>
        <p:spPr>
          <a:xfrm>
            <a:off x="7581293" y="4944647"/>
            <a:ext cx="15751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Check!</a:t>
            </a:r>
            <a:endParaRPr lang="ko-KR" altLang="en-US" sz="1600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64179F-1669-DCB1-983E-C74230512708}"/>
              </a:ext>
            </a:extLst>
          </p:cNvPr>
          <p:cNvSpPr txBox="1"/>
          <p:nvPr/>
        </p:nvSpPr>
        <p:spPr>
          <a:xfrm>
            <a:off x="2988527" y="780636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기초셋팅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051827A-9E26-83C0-8B24-AACAA53EDF97}"/>
              </a:ext>
            </a:extLst>
          </p:cNvPr>
          <p:cNvSpPr txBox="1"/>
          <p:nvPr/>
        </p:nvSpPr>
        <p:spPr>
          <a:xfrm>
            <a:off x="7363588" y="775532"/>
            <a:ext cx="25383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협업하기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77376CE-4C3E-1758-B140-C8266ECBB74F}"/>
              </a:ext>
            </a:extLst>
          </p:cNvPr>
          <p:cNvSpPr txBox="1"/>
          <p:nvPr/>
        </p:nvSpPr>
        <p:spPr>
          <a:xfrm>
            <a:off x="5174166" y="775532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버전관리</a:t>
            </a:r>
          </a:p>
        </p:txBody>
      </p:sp>
    </p:spTree>
    <p:extLst>
      <p:ext uri="{BB962C8B-B14F-4D97-AF65-F5344CB8AC3E}">
        <p14:creationId xmlns:p14="http://schemas.microsoft.com/office/powerpoint/2010/main" val="2913792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  <p:bldP spid="9" grpId="0"/>
      <p:bldP spid="16" grpId="0"/>
      <p:bldP spid="19" grpId="0"/>
      <p:bldP spid="25" grpId="0"/>
      <p:bldP spid="2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5350023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03. </a:t>
            </a:r>
            <a:r>
              <a:rPr lang="en-US" altLang="ko-KR" sz="2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Visual Studio Code </a:t>
            </a: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ko-KR" altLang="en-US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04E081-3E31-E13A-CF52-C7512ECF0BEF}"/>
              </a:ext>
            </a:extLst>
          </p:cNvPr>
          <p:cNvSpPr txBox="1"/>
          <p:nvPr/>
        </p:nvSpPr>
        <p:spPr>
          <a:xfrm>
            <a:off x="922464" y="775532"/>
            <a:ext cx="227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설치</a:t>
            </a:r>
          </a:p>
        </p:txBody>
      </p:sp>
      <p:sp>
        <p:nvSpPr>
          <p:cNvPr id="3" name="슬라이드 번호 개체 틀 3">
            <a:extLst>
              <a:ext uri="{FF2B5EF4-FFF2-40B4-BE49-F238E27FC236}">
                <a16:creationId xmlns:a16="http://schemas.microsoft.com/office/drawing/2014/main" id="{B983630C-6319-1A99-18C4-CB5A09748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8394" y="6402236"/>
            <a:ext cx="2726140" cy="371599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28</a:t>
            </a:fld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4A54AA-2B6D-3F3C-522E-EB4C5B46C43D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cxnSp>
        <p:nvCxnSpPr>
          <p:cNvPr id="7" name="직선 연결선 10">
            <a:extLst>
              <a:ext uri="{FF2B5EF4-FFF2-40B4-BE49-F238E27FC236}">
                <a16:creationId xmlns:a16="http://schemas.microsoft.com/office/drawing/2014/main" id="{F942AAC3-189D-D953-BF57-C69C4069916D}"/>
              </a:ext>
            </a:extLst>
          </p:cNvPr>
          <p:cNvCxnSpPr>
            <a:cxnSpLocks/>
          </p:cNvCxnSpPr>
          <p:nvPr/>
        </p:nvCxnSpPr>
        <p:spPr>
          <a:xfrm>
            <a:off x="1042467" y="1253568"/>
            <a:ext cx="1278295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2132440-FD24-F829-1BED-654F36AC9E2C}"/>
              </a:ext>
            </a:extLst>
          </p:cNvPr>
          <p:cNvSpPr txBox="1"/>
          <p:nvPr/>
        </p:nvSpPr>
        <p:spPr>
          <a:xfrm>
            <a:off x="94860" y="1487175"/>
            <a:ext cx="4283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◆</a:t>
            </a:r>
            <a:r>
              <a:rPr lang="en-US" altLang="ko-KR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화면 인터페이스구성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B952E54-8DC4-C606-E0C2-3C3DEECB6C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390" y="2016688"/>
            <a:ext cx="8666252" cy="4554640"/>
          </a:xfrm>
          <a:prstGeom prst="rect">
            <a:avLst/>
          </a:prstGeom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840A382-B9AC-EE88-546C-2ADDBD19AE75}"/>
              </a:ext>
            </a:extLst>
          </p:cNvPr>
          <p:cNvSpPr/>
          <p:nvPr/>
        </p:nvSpPr>
        <p:spPr>
          <a:xfrm>
            <a:off x="559405" y="2404153"/>
            <a:ext cx="513708" cy="2702103"/>
          </a:xfrm>
          <a:prstGeom prst="round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D0C0A07A-3E51-495B-09C8-F517F215FA3C}"/>
              </a:ext>
            </a:extLst>
          </p:cNvPr>
          <p:cNvSpPr/>
          <p:nvPr/>
        </p:nvSpPr>
        <p:spPr>
          <a:xfrm rot="16200000">
            <a:off x="2682072" y="-81143"/>
            <a:ext cx="336943" cy="4592550"/>
          </a:xfrm>
          <a:prstGeom prst="round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3E766205-317C-C263-F380-917387277716}"/>
              </a:ext>
            </a:extLst>
          </p:cNvPr>
          <p:cNvSpPr/>
          <p:nvPr/>
        </p:nvSpPr>
        <p:spPr>
          <a:xfrm>
            <a:off x="1360671" y="2519860"/>
            <a:ext cx="750013" cy="26199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solidFill>
                  <a:schemeClr val="tx1"/>
                </a:solidFill>
                <a:latin typeface="나눔고딕" pitchFamily="2" charset="-127"/>
                <a:ea typeface="나눔고딕" pitchFamily="2" charset="-127"/>
              </a:rPr>
              <a:t>새 파일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3AAC863A-BC5D-F36F-6BC3-CAB468EF2ADB}"/>
              </a:ext>
            </a:extLst>
          </p:cNvPr>
          <p:cNvSpPr/>
          <p:nvPr/>
        </p:nvSpPr>
        <p:spPr>
          <a:xfrm>
            <a:off x="1360670" y="3061780"/>
            <a:ext cx="1484735" cy="26199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solidFill>
                  <a:schemeClr val="tx1"/>
                </a:solidFill>
              </a:rPr>
              <a:t>폴더 전체 파일 검색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B798AB5A-C10A-A66E-9CAD-685D4642EA72}"/>
              </a:ext>
            </a:extLst>
          </p:cNvPr>
          <p:cNvSpPr/>
          <p:nvPr/>
        </p:nvSpPr>
        <p:spPr>
          <a:xfrm>
            <a:off x="1360671" y="3614396"/>
            <a:ext cx="1032672" cy="26199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소스 컨트롤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E20EC923-A26B-532E-FD3A-CF0A5CADC9F5}"/>
              </a:ext>
            </a:extLst>
          </p:cNvPr>
          <p:cNvSpPr/>
          <p:nvPr/>
        </p:nvSpPr>
        <p:spPr>
          <a:xfrm>
            <a:off x="1360670" y="4215474"/>
            <a:ext cx="1032672" cy="26199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tx1"/>
                </a:solidFill>
              </a:rPr>
              <a:t>디버그 실행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B9E2421A-C845-2F98-63D9-4E629A81825D}"/>
              </a:ext>
            </a:extLst>
          </p:cNvPr>
          <p:cNvSpPr/>
          <p:nvPr/>
        </p:nvSpPr>
        <p:spPr>
          <a:xfrm>
            <a:off x="1360669" y="4800024"/>
            <a:ext cx="1484735" cy="26199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tx1"/>
                </a:solidFill>
              </a:rPr>
              <a:t>확장 프로그램 관리</a:t>
            </a:r>
          </a:p>
        </p:txBody>
      </p:sp>
      <p:sp>
        <p:nvSpPr>
          <p:cNvPr id="21" name="Arrow: Down 20">
            <a:extLst>
              <a:ext uri="{FF2B5EF4-FFF2-40B4-BE49-F238E27FC236}">
                <a16:creationId xmlns:a16="http://schemas.microsoft.com/office/drawing/2014/main" id="{38EA7C94-22AE-0BFE-DCAD-0D1C03F3CEDD}"/>
              </a:ext>
            </a:extLst>
          </p:cNvPr>
          <p:cNvSpPr/>
          <p:nvPr/>
        </p:nvSpPr>
        <p:spPr>
          <a:xfrm rot="5400000">
            <a:off x="1124287" y="2432268"/>
            <a:ext cx="119748" cy="441669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Arrow: Bent 26">
            <a:extLst>
              <a:ext uri="{FF2B5EF4-FFF2-40B4-BE49-F238E27FC236}">
                <a16:creationId xmlns:a16="http://schemas.microsoft.com/office/drawing/2014/main" id="{6BA1FB7D-C5BD-B62A-D78C-E07CCB679B02}"/>
              </a:ext>
            </a:extLst>
          </p:cNvPr>
          <p:cNvSpPr/>
          <p:nvPr/>
        </p:nvSpPr>
        <p:spPr>
          <a:xfrm rot="16200000">
            <a:off x="4437993" y="2486478"/>
            <a:ext cx="370290" cy="219132"/>
          </a:xfrm>
          <a:prstGeom prst="bentArrow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0A11E22E-FCDC-BE82-B7A9-B5210959D64D}"/>
              </a:ext>
            </a:extLst>
          </p:cNvPr>
          <p:cNvSpPr/>
          <p:nvPr/>
        </p:nvSpPr>
        <p:spPr>
          <a:xfrm>
            <a:off x="4695751" y="2591696"/>
            <a:ext cx="902135" cy="261991"/>
          </a:xfrm>
          <a:prstGeom prst="roundRect">
            <a:avLst>
              <a:gd name="adj" fmla="val 50000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solidFill>
                  <a:schemeClr val="tx1"/>
                </a:solidFill>
                <a:latin typeface="나눔고딕" pitchFamily="2" charset="-127"/>
                <a:ea typeface="나눔고딕" pitchFamily="2" charset="-127"/>
              </a:rPr>
              <a:t>풀다운메뉴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80C91F3-1134-5AB3-A98C-155A81D7F9A9}"/>
              </a:ext>
            </a:extLst>
          </p:cNvPr>
          <p:cNvSpPr txBox="1"/>
          <p:nvPr/>
        </p:nvSpPr>
        <p:spPr>
          <a:xfrm>
            <a:off x="9423266" y="2523552"/>
            <a:ext cx="2576396" cy="2316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*</a:t>
            </a:r>
            <a:r>
              <a:rPr lang="ko-KR" altLang="en-US" sz="1400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한국어로설정하는법</a:t>
            </a:r>
            <a:endParaRPr lang="en-US" altLang="ko-KR" sz="1400" dirty="0">
              <a:solidFill>
                <a:srgbClr val="0070C0"/>
              </a:solidFill>
              <a:latin typeface="나눔고딕" pitchFamily="2" charset="-127"/>
              <a:ea typeface="나눔고딕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rgbClr val="0070C0"/>
              </a:solidFill>
              <a:latin typeface="나눔고딕" pitchFamily="2" charset="-127"/>
              <a:ea typeface="나눔고딕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0" i="0" dirty="0">
                <a:solidFill>
                  <a:srgbClr val="0070C0"/>
                </a:solidFill>
                <a:effectLst/>
                <a:latin typeface="Apple SD Gothic Neo"/>
              </a:rPr>
              <a:t>Ctrl + Shift + p </a:t>
            </a:r>
            <a:r>
              <a:rPr lang="ko-KR" altLang="en-US" sz="1400" b="0" i="0" dirty="0">
                <a:solidFill>
                  <a:srgbClr val="0070C0"/>
                </a:solidFill>
                <a:effectLst/>
                <a:latin typeface="Apple SD Gothic Neo"/>
              </a:rPr>
              <a:t>를 눌러 명령 팔레트를 표시합</a:t>
            </a:r>
            <a:r>
              <a:rPr lang="ko-KR" altLang="en-US" sz="1400" dirty="0">
                <a:solidFill>
                  <a:srgbClr val="0070C0"/>
                </a:solidFill>
                <a:latin typeface="Apple SD Gothic Neo"/>
              </a:rPr>
              <a:t>니</a:t>
            </a:r>
            <a:r>
              <a:rPr lang="ko-KR" altLang="en-US" sz="1400" b="0" i="0" dirty="0">
                <a:solidFill>
                  <a:srgbClr val="0070C0"/>
                </a:solidFill>
                <a:effectLst/>
                <a:latin typeface="Apple SD Gothic Neo"/>
              </a:rPr>
              <a:t>다</a:t>
            </a:r>
            <a:r>
              <a:rPr lang="en-US" altLang="ko-KR" sz="1400" b="0" i="0" dirty="0">
                <a:solidFill>
                  <a:srgbClr val="0070C0"/>
                </a:solidFill>
                <a:effectLst/>
                <a:latin typeface="Apple SD Gothic Neo"/>
              </a:rPr>
              <a:t>.</a:t>
            </a:r>
            <a:r>
              <a:rPr lang="ko-KR" altLang="en-US" sz="1400" b="0" i="0" dirty="0">
                <a:solidFill>
                  <a:srgbClr val="0070C0"/>
                </a:solidFill>
                <a:effectLst/>
                <a:latin typeface="Apple SD Gothic Neo"/>
              </a:rPr>
              <a:t> </a:t>
            </a:r>
            <a:r>
              <a:rPr lang="en-US" altLang="ko-KR" sz="1400" b="0" i="0" dirty="0">
                <a:solidFill>
                  <a:srgbClr val="0070C0"/>
                </a:solidFill>
                <a:effectLst/>
                <a:latin typeface="Apple SD Gothic Neo"/>
              </a:rPr>
              <a:t>display</a:t>
            </a:r>
            <a:r>
              <a:rPr lang="ko-KR" altLang="en-US" sz="1400" b="0" i="0" dirty="0">
                <a:solidFill>
                  <a:srgbClr val="0070C0"/>
                </a:solidFill>
                <a:effectLst/>
                <a:latin typeface="Apple SD Gothic Neo"/>
              </a:rPr>
              <a:t>를 입력한 후 표시된 명령 목록 중 </a:t>
            </a:r>
            <a:r>
              <a:rPr lang="en-US" altLang="ko-KR" sz="1400" b="0" i="0" dirty="0">
                <a:solidFill>
                  <a:srgbClr val="0070C0"/>
                </a:solidFill>
                <a:effectLst/>
                <a:latin typeface="Apple SD Gothic Neo"/>
              </a:rPr>
              <a:t>Configure Display Language </a:t>
            </a:r>
            <a:r>
              <a:rPr lang="ko-KR" altLang="en-US" sz="1400" b="0" i="0" dirty="0">
                <a:solidFill>
                  <a:srgbClr val="0070C0"/>
                </a:solidFill>
                <a:effectLst/>
                <a:latin typeface="Apple SD Gothic Neo"/>
              </a:rPr>
              <a:t>를 선택합니다</a:t>
            </a:r>
            <a:r>
              <a:rPr lang="en-US" altLang="ko-KR" sz="1400" b="0" i="0" dirty="0">
                <a:solidFill>
                  <a:srgbClr val="0070C0"/>
                </a:solidFill>
                <a:effectLst/>
                <a:latin typeface="Apple SD Gothic Neo"/>
              </a:rPr>
              <a:t>.</a:t>
            </a:r>
            <a:endParaRPr lang="ko-KR" altLang="en-US" sz="1400" dirty="0">
              <a:solidFill>
                <a:srgbClr val="0070C0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22" name="Arrow: Down 21">
            <a:extLst>
              <a:ext uri="{FF2B5EF4-FFF2-40B4-BE49-F238E27FC236}">
                <a16:creationId xmlns:a16="http://schemas.microsoft.com/office/drawing/2014/main" id="{8D15DFC9-844A-542F-C759-8507F1AE5967}"/>
              </a:ext>
            </a:extLst>
          </p:cNvPr>
          <p:cNvSpPr/>
          <p:nvPr/>
        </p:nvSpPr>
        <p:spPr>
          <a:xfrm rot="5400000">
            <a:off x="1124287" y="2973538"/>
            <a:ext cx="119748" cy="441669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B384DDC8-7EE0-A4C3-E59B-09BB5C4F703D}"/>
              </a:ext>
            </a:extLst>
          </p:cNvPr>
          <p:cNvSpPr/>
          <p:nvPr/>
        </p:nvSpPr>
        <p:spPr>
          <a:xfrm rot="5400000">
            <a:off x="1124286" y="3523676"/>
            <a:ext cx="119748" cy="441669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Arrow: Down 23">
            <a:extLst>
              <a:ext uri="{FF2B5EF4-FFF2-40B4-BE49-F238E27FC236}">
                <a16:creationId xmlns:a16="http://schemas.microsoft.com/office/drawing/2014/main" id="{81042D04-8055-BFB4-7106-6711DA33CE88}"/>
              </a:ext>
            </a:extLst>
          </p:cNvPr>
          <p:cNvSpPr/>
          <p:nvPr/>
        </p:nvSpPr>
        <p:spPr>
          <a:xfrm rot="5400000">
            <a:off x="1124286" y="4126516"/>
            <a:ext cx="119748" cy="441669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Arrow: Down 24">
            <a:extLst>
              <a:ext uri="{FF2B5EF4-FFF2-40B4-BE49-F238E27FC236}">
                <a16:creationId xmlns:a16="http://schemas.microsoft.com/office/drawing/2014/main" id="{A387D105-CDA0-3F07-A6B0-1A789A8531F7}"/>
              </a:ext>
            </a:extLst>
          </p:cNvPr>
          <p:cNvSpPr/>
          <p:nvPr/>
        </p:nvSpPr>
        <p:spPr>
          <a:xfrm rot="5400000">
            <a:off x="1135759" y="4707727"/>
            <a:ext cx="119748" cy="441669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84B4117-543C-22E3-6246-97258DD28242}"/>
              </a:ext>
            </a:extLst>
          </p:cNvPr>
          <p:cNvSpPr txBox="1"/>
          <p:nvPr/>
        </p:nvSpPr>
        <p:spPr>
          <a:xfrm>
            <a:off x="2988527" y="780636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기초셋팅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1D6CD2F-E232-F771-242E-8E27BB1E6D0F}"/>
              </a:ext>
            </a:extLst>
          </p:cNvPr>
          <p:cNvSpPr txBox="1"/>
          <p:nvPr/>
        </p:nvSpPr>
        <p:spPr>
          <a:xfrm>
            <a:off x="7363588" y="775532"/>
            <a:ext cx="25383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협업하기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72EF308-4AEF-67E3-FCF2-DBBD037CC526}"/>
              </a:ext>
            </a:extLst>
          </p:cNvPr>
          <p:cNvSpPr txBox="1"/>
          <p:nvPr/>
        </p:nvSpPr>
        <p:spPr>
          <a:xfrm>
            <a:off x="5174166" y="775532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버전관리</a:t>
            </a:r>
          </a:p>
        </p:txBody>
      </p:sp>
    </p:spTree>
    <p:extLst>
      <p:ext uri="{BB962C8B-B14F-4D97-AF65-F5344CB8AC3E}">
        <p14:creationId xmlns:p14="http://schemas.microsoft.com/office/powerpoint/2010/main" val="15042005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5350023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03. </a:t>
            </a:r>
            <a:r>
              <a:rPr lang="en-US" altLang="ko-KR" sz="2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Visual Studio Code </a:t>
            </a: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ko-KR" altLang="en-US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A2653D5-C76E-7240-1D59-45A88144D811}"/>
              </a:ext>
            </a:extLst>
          </p:cNvPr>
          <p:cNvCxnSpPr>
            <a:cxnSpLocks/>
          </p:cNvCxnSpPr>
          <p:nvPr/>
        </p:nvCxnSpPr>
        <p:spPr>
          <a:xfrm>
            <a:off x="3091306" y="1264201"/>
            <a:ext cx="946438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슬라이드 번호 개체 틀 3">
            <a:extLst>
              <a:ext uri="{FF2B5EF4-FFF2-40B4-BE49-F238E27FC236}">
                <a16:creationId xmlns:a16="http://schemas.microsoft.com/office/drawing/2014/main" id="{B983630C-6319-1A99-18C4-CB5A09748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65860" y="6499493"/>
            <a:ext cx="2726140" cy="371599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29</a:t>
            </a:fld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4A54AA-2B6D-3F3C-522E-EB4C5B46C43D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40FF6E3-C5E1-1116-87E3-A822F79C838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5"/>
          <a:stretch/>
        </p:blipFill>
        <p:spPr>
          <a:xfrm>
            <a:off x="1634591" y="2047510"/>
            <a:ext cx="7273434" cy="134594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D25DD5C-5674-AB3D-F6F7-F03FE7C24169}"/>
              </a:ext>
            </a:extLst>
          </p:cNvPr>
          <p:cNvSpPr txBox="1"/>
          <p:nvPr/>
        </p:nvSpPr>
        <p:spPr>
          <a:xfrm>
            <a:off x="86515" y="1502586"/>
            <a:ext cx="4283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◆ 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Git : User name &amp; email 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설정하기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907CB89-F978-18E5-312B-C0D102762D81}"/>
              </a:ext>
            </a:extLst>
          </p:cNvPr>
          <p:cNvSpPr/>
          <p:nvPr/>
        </p:nvSpPr>
        <p:spPr>
          <a:xfrm>
            <a:off x="5356612" y="2373420"/>
            <a:ext cx="808213" cy="32446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F9B7003-68FB-6175-77E2-5ED1B5533A9C}"/>
              </a:ext>
            </a:extLst>
          </p:cNvPr>
          <p:cNvSpPr txBox="1"/>
          <p:nvPr/>
        </p:nvSpPr>
        <p:spPr>
          <a:xfrm>
            <a:off x="9042353" y="2276867"/>
            <a:ext cx="2691921" cy="4812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이름</a:t>
            </a:r>
            <a:r>
              <a:rPr lang="en-US" altLang="ko-KR" sz="9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ko-KR" altLang="en-US" sz="9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이름은 아무거나 해도 상관없다</a:t>
            </a:r>
            <a:r>
              <a:rPr lang="en-US" altLang="ko-KR" sz="9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. </a:t>
            </a:r>
            <a:endParaRPr lang="ko-KR" altLang="en-US" sz="9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FAA0883-BAF6-12B3-3CE2-1ABAE11A0253}"/>
              </a:ext>
            </a:extLst>
          </p:cNvPr>
          <p:cNvSpPr/>
          <p:nvPr/>
        </p:nvSpPr>
        <p:spPr>
          <a:xfrm>
            <a:off x="5450092" y="2978391"/>
            <a:ext cx="2413747" cy="32446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20C4506-F499-2451-212D-57208B562567}"/>
              </a:ext>
            </a:extLst>
          </p:cNvPr>
          <p:cNvSpPr txBox="1"/>
          <p:nvPr/>
        </p:nvSpPr>
        <p:spPr>
          <a:xfrm>
            <a:off x="9059023" y="2908100"/>
            <a:ext cx="3595904" cy="4812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★깃허브 이메일적기</a:t>
            </a:r>
            <a:r>
              <a:rPr lang="en-US" altLang="ko-KR" sz="9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altLang="ko-KR" sz="9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lang="ko-KR" altLang="en-US" sz="9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이메일로 사용자  검증을 진행하기 때문에 입력을 잘해야 함</a:t>
            </a:r>
            <a:r>
              <a:rPr lang="en-US" altLang="ko-KR" sz="9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. 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D7E7754-8249-2226-9E11-D285FAB471A3}"/>
              </a:ext>
            </a:extLst>
          </p:cNvPr>
          <p:cNvCxnSpPr>
            <a:cxnSpLocks/>
            <a:stCxn id="12" idx="3"/>
            <a:endCxn id="13" idx="1"/>
          </p:cNvCxnSpPr>
          <p:nvPr/>
        </p:nvCxnSpPr>
        <p:spPr>
          <a:xfrm flipV="1">
            <a:off x="6164825" y="2517478"/>
            <a:ext cx="2877528" cy="1817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4BCEC54-3156-B9DC-82D6-EF81D3F82F8B}"/>
              </a:ext>
            </a:extLst>
          </p:cNvPr>
          <p:cNvCxnSpPr>
            <a:cxnSpLocks/>
            <a:stCxn id="14" idx="3"/>
            <a:endCxn id="15" idx="1"/>
          </p:cNvCxnSpPr>
          <p:nvPr/>
        </p:nvCxnSpPr>
        <p:spPr>
          <a:xfrm>
            <a:off x="7863839" y="3140623"/>
            <a:ext cx="1195184" cy="808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90F8FE2A-5008-67AF-09CD-2EC61434FF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383" y="2104490"/>
            <a:ext cx="709898" cy="70989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CF53F68-6D98-50E7-14E6-35411460F6BA}"/>
              </a:ext>
            </a:extLst>
          </p:cNvPr>
          <p:cNvSpPr txBox="1"/>
          <p:nvPr/>
        </p:nvSpPr>
        <p:spPr>
          <a:xfrm>
            <a:off x="118728" y="2814388"/>
            <a:ext cx="12472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나눔고딕" pitchFamily="2" charset="-127"/>
                <a:ea typeface="나눔고딕" pitchFamily="2" charset="-127"/>
              </a:rPr>
              <a:t>Git Bash </a:t>
            </a:r>
          </a:p>
          <a:p>
            <a:pPr algn="ctr"/>
            <a:r>
              <a:rPr lang="ko-KR" altLang="en-US" sz="1400" dirty="0">
                <a:latin typeface="나눔고딕" pitchFamily="2" charset="-127"/>
                <a:ea typeface="나눔고딕" pitchFamily="2" charset="-127"/>
              </a:rPr>
              <a:t>실행</a:t>
            </a: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7B1ACEFD-D2AC-FE91-D233-265DB084D29C}"/>
              </a:ext>
            </a:extLst>
          </p:cNvPr>
          <p:cNvSpPr/>
          <p:nvPr/>
        </p:nvSpPr>
        <p:spPr>
          <a:xfrm>
            <a:off x="1228892" y="2581816"/>
            <a:ext cx="271371" cy="176273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7018DB4-9521-B6B1-7B6C-20DE7F078728}"/>
              </a:ext>
            </a:extLst>
          </p:cNvPr>
          <p:cNvSpPr txBox="1"/>
          <p:nvPr/>
        </p:nvSpPr>
        <p:spPr>
          <a:xfrm>
            <a:off x="94860" y="3744638"/>
            <a:ext cx="63418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◆ </a:t>
            </a:r>
            <a:r>
              <a:rPr lang="en-US" altLang="ko-KR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접속해서 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git 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설치 잘 됐는지 확인하기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E54298C-F03B-1DA1-F0A5-F814DE16ED70}"/>
              </a:ext>
            </a:extLst>
          </p:cNvPr>
          <p:cNvSpPr txBox="1"/>
          <p:nvPr/>
        </p:nvSpPr>
        <p:spPr>
          <a:xfrm>
            <a:off x="2988527" y="780636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기초셋팅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7880FD7C-6B57-2F55-514F-47DA49333AC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202" b="41903"/>
          <a:stretch/>
        </p:blipFill>
        <p:spPr>
          <a:xfrm>
            <a:off x="779478" y="4227330"/>
            <a:ext cx="4560694" cy="2468934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BADFA6A3-9E51-3C2F-FC0F-B573C2F34DA8}"/>
              </a:ext>
            </a:extLst>
          </p:cNvPr>
          <p:cNvSpPr/>
          <p:nvPr/>
        </p:nvSpPr>
        <p:spPr>
          <a:xfrm>
            <a:off x="3132235" y="4236475"/>
            <a:ext cx="532028" cy="2530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B0053650-AE94-6708-E3CC-6F64E16AD7B0}"/>
              </a:ext>
            </a:extLst>
          </p:cNvPr>
          <p:cNvCxnSpPr>
            <a:stCxn id="31" idx="2"/>
          </p:cNvCxnSpPr>
          <p:nvPr/>
        </p:nvCxnSpPr>
        <p:spPr>
          <a:xfrm rot="16200000" flipH="1">
            <a:off x="3430637" y="4457173"/>
            <a:ext cx="460808" cy="525585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D96C3978-4FBF-DAF5-DAF9-C5B3EE0E19D5}"/>
              </a:ext>
            </a:extLst>
          </p:cNvPr>
          <p:cNvSpPr txBox="1"/>
          <p:nvPr/>
        </p:nvSpPr>
        <p:spPr>
          <a:xfrm>
            <a:off x="3900031" y="4840113"/>
            <a:ext cx="1327355" cy="293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New Terminal </a:t>
            </a:r>
            <a:r>
              <a:rPr lang="ko-KR" altLang="en-US" sz="10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클릭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007D4559-4E28-22B6-A652-DCD59E6C76F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6889" t="22356" r="27912" b="23552"/>
          <a:stretch/>
        </p:blipFill>
        <p:spPr>
          <a:xfrm>
            <a:off x="6406740" y="4236475"/>
            <a:ext cx="4907793" cy="2496038"/>
          </a:xfrm>
          <a:prstGeom prst="rect">
            <a:avLst/>
          </a:prstGeom>
        </p:spPr>
      </p:pic>
      <p:sp>
        <p:nvSpPr>
          <p:cNvPr id="44" name="Arrow: Right 43">
            <a:extLst>
              <a:ext uri="{FF2B5EF4-FFF2-40B4-BE49-F238E27FC236}">
                <a16:creationId xmlns:a16="http://schemas.microsoft.com/office/drawing/2014/main" id="{746A2F63-BC40-0615-E690-5A2D967394F4}"/>
              </a:ext>
            </a:extLst>
          </p:cNvPr>
          <p:cNvSpPr/>
          <p:nvPr/>
        </p:nvSpPr>
        <p:spPr>
          <a:xfrm>
            <a:off x="5625031" y="5266174"/>
            <a:ext cx="421807" cy="196629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37D2737F-B0C1-6F30-95A8-0A01F86B18D5}"/>
              </a:ext>
            </a:extLst>
          </p:cNvPr>
          <p:cNvSpPr/>
          <p:nvPr/>
        </p:nvSpPr>
        <p:spPr>
          <a:xfrm>
            <a:off x="8887341" y="5531395"/>
            <a:ext cx="369014" cy="1877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BF55CD6-AD9D-1098-DB66-219F07D52D48}"/>
              </a:ext>
            </a:extLst>
          </p:cNvPr>
          <p:cNvSpPr txBox="1"/>
          <p:nvPr/>
        </p:nvSpPr>
        <p:spPr>
          <a:xfrm>
            <a:off x="9232758" y="5430052"/>
            <a:ext cx="2838015" cy="2734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git </a:t>
            </a:r>
            <a:r>
              <a:rPr lang="ko-KR" altLang="en-US" sz="9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쳐서 흰 글씨 쭉 나오면 잘 설치 된것</a:t>
            </a:r>
            <a:r>
              <a:rPr lang="en-US" altLang="ko-KR" sz="9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.</a:t>
            </a:r>
            <a:endParaRPr lang="ko-KR" altLang="en-US" sz="9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C53ED6D-EEC9-CACE-2069-1F0ADC020868}"/>
              </a:ext>
            </a:extLst>
          </p:cNvPr>
          <p:cNvSpPr txBox="1"/>
          <p:nvPr/>
        </p:nvSpPr>
        <p:spPr>
          <a:xfrm>
            <a:off x="922464" y="775532"/>
            <a:ext cx="227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설치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94EDBB-EBA8-F0A9-9085-B909335F7C9C}"/>
              </a:ext>
            </a:extLst>
          </p:cNvPr>
          <p:cNvSpPr txBox="1"/>
          <p:nvPr/>
        </p:nvSpPr>
        <p:spPr>
          <a:xfrm>
            <a:off x="7363588" y="775532"/>
            <a:ext cx="25383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협업하기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A6CB8E3-620A-DD57-8D54-CC84FE20CDB1}"/>
              </a:ext>
            </a:extLst>
          </p:cNvPr>
          <p:cNvSpPr txBox="1"/>
          <p:nvPr/>
        </p:nvSpPr>
        <p:spPr>
          <a:xfrm>
            <a:off x="5174166" y="775532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버전관리</a:t>
            </a:r>
          </a:p>
        </p:txBody>
      </p:sp>
    </p:spTree>
    <p:extLst>
      <p:ext uri="{BB962C8B-B14F-4D97-AF65-F5344CB8AC3E}">
        <p14:creationId xmlns:p14="http://schemas.microsoft.com/office/powerpoint/2010/main" val="2724758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 animBg="1"/>
      <p:bldP spid="13" grpId="0"/>
      <p:bldP spid="14" grpId="0" animBg="1"/>
      <p:bldP spid="15" grpId="0"/>
      <p:bldP spid="19" grpId="0"/>
      <p:bldP spid="21" grpId="0" animBg="1"/>
      <p:bldP spid="25" grpId="0"/>
      <p:bldP spid="31" grpId="0" animBg="1"/>
      <p:bldP spid="35" grpId="0"/>
      <p:bldP spid="44" grpId="0" animBg="1"/>
      <p:bldP spid="45" grpId="0" animBg="1"/>
      <p:bldP spid="4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A378E38-68E4-A678-9DB6-C41936624DB0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F8C014-1DFA-B37F-62F8-AE29C67D5D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5494" y="2892906"/>
            <a:ext cx="4291598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ko-KR" sz="5400" b="1" dirty="0">
                <a:solidFill>
                  <a:schemeClr val="bg1"/>
                </a:solidFill>
                <a:latin typeface="Arial Black" panose="020B0A04020102020204" pitchFamily="34" charset="0"/>
                <a:ea typeface="나눔고딕" panose="020D0604000000000000" pitchFamily="50" charset="-127"/>
              </a:rPr>
              <a:t>01. </a:t>
            </a:r>
            <a:r>
              <a:rPr lang="en-US" altLang="ko-KR" sz="4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GitHub</a:t>
            </a:r>
            <a:r>
              <a:rPr lang="ko-KR" altLang="en-US" sz="4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  <a:r>
              <a:rPr lang="en-US" altLang="ko-KR" sz="4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  <a:endParaRPr lang="en-US" altLang="ko-KR" sz="5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7FE9ECD-0DFB-7CF0-9792-D86C6B51E1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9016" y="1945647"/>
            <a:ext cx="2966705" cy="2966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23063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5350023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03. </a:t>
            </a:r>
            <a:r>
              <a:rPr lang="en-US" altLang="ko-KR" sz="2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Visual Studio Code </a:t>
            </a: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ko-KR" altLang="en-US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04E081-3E31-E13A-CF52-C7512ECF0BEF}"/>
              </a:ext>
            </a:extLst>
          </p:cNvPr>
          <p:cNvSpPr txBox="1"/>
          <p:nvPr/>
        </p:nvSpPr>
        <p:spPr>
          <a:xfrm>
            <a:off x="922464" y="775532"/>
            <a:ext cx="227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A2653D5-C76E-7240-1D59-45A88144D811}"/>
              </a:ext>
            </a:extLst>
          </p:cNvPr>
          <p:cNvCxnSpPr>
            <a:cxnSpLocks/>
          </p:cNvCxnSpPr>
          <p:nvPr/>
        </p:nvCxnSpPr>
        <p:spPr>
          <a:xfrm>
            <a:off x="3050408" y="1273262"/>
            <a:ext cx="1146764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슬라이드 번호 개체 틀 3">
            <a:extLst>
              <a:ext uri="{FF2B5EF4-FFF2-40B4-BE49-F238E27FC236}">
                <a16:creationId xmlns:a16="http://schemas.microsoft.com/office/drawing/2014/main" id="{B983630C-6319-1A99-18C4-CB5A09748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65860" y="6530663"/>
            <a:ext cx="2726140" cy="371599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30</a:t>
            </a:fld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4A54AA-2B6D-3F3C-522E-EB4C5B46C43D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F5F907F-EFF0-5C8D-4C4B-021F9C2FDEB6}"/>
              </a:ext>
            </a:extLst>
          </p:cNvPr>
          <p:cNvSpPr txBox="1"/>
          <p:nvPr/>
        </p:nvSpPr>
        <p:spPr>
          <a:xfrm>
            <a:off x="3006848" y="780636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en-US" altLang="ko-KR" sz="16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기초셋팅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8B51334-9201-57D2-EBC8-5D13A274FE52}"/>
              </a:ext>
            </a:extLst>
          </p:cNvPr>
          <p:cNvSpPr txBox="1"/>
          <p:nvPr/>
        </p:nvSpPr>
        <p:spPr>
          <a:xfrm>
            <a:off x="5174166" y="775532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버전관리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7152E9E-DFB8-BA99-3A5C-DCCD4F56F3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8403" y="1944187"/>
            <a:ext cx="3725787" cy="2088819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270E53F-8C2D-B93A-E799-61DA920A21AC}"/>
              </a:ext>
            </a:extLst>
          </p:cNvPr>
          <p:cNvSpPr/>
          <p:nvPr/>
        </p:nvSpPr>
        <p:spPr>
          <a:xfrm>
            <a:off x="4484910" y="2978322"/>
            <a:ext cx="1304818" cy="17821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427F21-11EA-0470-ED1F-4A47AE18B590}"/>
              </a:ext>
            </a:extLst>
          </p:cNvPr>
          <p:cNvSpPr txBox="1"/>
          <p:nvPr/>
        </p:nvSpPr>
        <p:spPr>
          <a:xfrm>
            <a:off x="94860" y="1421485"/>
            <a:ext cx="63418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◆ </a:t>
            </a:r>
            <a:r>
              <a:rPr lang="en-US" altLang="ko-KR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에서 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다루기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7F1197B-ACFD-D26D-BD5E-5FB30F864591}"/>
              </a:ext>
            </a:extLst>
          </p:cNvPr>
          <p:cNvCxnSpPr/>
          <p:nvPr/>
        </p:nvCxnSpPr>
        <p:spPr>
          <a:xfrm>
            <a:off x="7860530" y="2986989"/>
            <a:ext cx="31266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F9684A7A-6AE9-398B-4B2B-F8372A16BC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860" y="1944187"/>
            <a:ext cx="3528930" cy="208560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72825B3-2D2D-5A4A-8E01-CDA6FE6D88CB}"/>
              </a:ext>
            </a:extLst>
          </p:cNvPr>
          <p:cNvSpPr txBox="1"/>
          <p:nvPr/>
        </p:nvSpPr>
        <p:spPr>
          <a:xfrm>
            <a:off x="1471162" y="2906785"/>
            <a:ext cx="2433987" cy="56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바탕화면에 </a:t>
            </a:r>
            <a:r>
              <a:rPr lang="en-US" altLang="ko-KR" sz="11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‘project’</a:t>
            </a:r>
            <a:r>
              <a:rPr lang="ko-KR" altLang="en-US" sz="11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폴더만들기</a:t>
            </a:r>
            <a:endParaRPr lang="en-US" altLang="ko-KR" sz="1100" b="1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(</a:t>
            </a:r>
            <a:r>
              <a:rPr lang="ko-KR" altLang="en-US" sz="11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이름상관없음</a:t>
            </a:r>
            <a:r>
              <a:rPr lang="en-US" altLang="ko-KR" sz="11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)</a:t>
            </a:r>
            <a:endParaRPr lang="ko-KR" altLang="en-US" sz="1100" b="1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65F7930-57E9-987B-FB70-1757828469C0}"/>
              </a:ext>
            </a:extLst>
          </p:cNvPr>
          <p:cNvCxnSpPr/>
          <p:nvPr/>
        </p:nvCxnSpPr>
        <p:spPr>
          <a:xfrm>
            <a:off x="3691330" y="2978322"/>
            <a:ext cx="31266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B4A918C-C954-DD9F-A92B-FA8649FB7D5B}"/>
              </a:ext>
            </a:extLst>
          </p:cNvPr>
          <p:cNvSpPr txBox="1"/>
          <p:nvPr/>
        </p:nvSpPr>
        <p:spPr>
          <a:xfrm>
            <a:off x="5174166" y="2487333"/>
            <a:ext cx="2838015" cy="293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바탕화면에 만든 </a:t>
            </a:r>
            <a:r>
              <a:rPr lang="en-US" altLang="ko-KR" sz="10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‘project’ </a:t>
            </a:r>
            <a:r>
              <a:rPr lang="ko-KR" altLang="en-US" sz="10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폴더 선택</a:t>
            </a:r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D9FA7FC4-457E-A0B6-21BF-8E2CD9D2AAD4}"/>
              </a:ext>
            </a:extLst>
          </p:cNvPr>
          <p:cNvCxnSpPr>
            <a:cxnSpLocks/>
            <a:endCxn id="14" idx="3"/>
          </p:cNvCxnSpPr>
          <p:nvPr/>
        </p:nvCxnSpPr>
        <p:spPr>
          <a:xfrm rot="10800000" flipV="1">
            <a:off x="5789728" y="2780940"/>
            <a:ext cx="416716" cy="286489"/>
          </a:xfrm>
          <a:prstGeom prst="bentConnector3">
            <a:avLst>
              <a:gd name="adj1" fmla="val 2685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30" name="Picture 29">
            <a:extLst>
              <a:ext uri="{FF2B5EF4-FFF2-40B4-BE49-F238E27FC236}">
                <a16:creationId xmlns:a16="http://schemas.microsoft.com/office/drawing/2014/main" id="{2018B690-4EFD-7F53-9FE0-92F81D2921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09535" y="1944187"/>
            <a:ext cx="3581423" cy="2085602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B94BA627-F1CD-7765-0F2E-D1459673B9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6219" y="4618591"/>
            <a:ext cx="3528930" cy="2035270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D12CCC30-9C54-87E9-9BEC-A7A51CB5C44D}"/>
              </a:ext>
            </a:extLst>
          </p:cNvPr>
          <p:cNvSpPr/>
          <p:nvPr/>
        </p:nvSpPr>
        <p:spPr>
          <a:xfrm>
            <a:off x="803869" y="5783338"/>
            <a:ext cx="1383346" cy="15187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9A75641-3390-5D60-4EED-AA13B2B29B1B}"/>
              </a:ext>
            </a:extLst>
          </p:cNvPr>
          <p:cNvSpPr/>
          <p:nvPr/>
        </p:nvSpPr>
        <p:spPr>
          <a:xfrm>
            <a:off x="376219" y="5437062"/>
            <a:ext cx="295558" cy="26698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8A413D05-67D2-31E7-B2D8-BD753EBC7B2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2509"/>
          <a:stretch/>
        </p:blipFill>
        <p:spPr>
          <a:xfrm>
            <a:off x="4379762" y="4618591"/>
            <a:ext cx="3725786" cy="2035271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11E760B4-A272-3CD3-8BAD-E11B89B64903}"/>
              </a:ext>
            </a:extLst>
          </p:cNvPr>
          <p:cNvSpPr/>
          <p:nvPr/>
        </p:nvSpPr>
        <p:spPr>
          <a:xfrm>
            <a:off x="5835394" y="6515699"/>
            <a:ext cx="1160127" cy="15218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7FDACA1E-3952-E980-4FBB-E7D3F60ED5C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10145" y="4590866"/>
            <a:ext cx="3562172" cy="2058004"/>
          </a:xfrm>
          <a:prstGeom prst="rect">
            <a:avLst/>
          </a:prstGeom>
        </p:spPr>
      </p:pic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BF77CF08-B598-C2EB-20FC-468CDED090E6}"/>
              </a:ext>
            </a:extLst>
          </p:cNvPr>
          <p:cNvCxnSpPr/>
          <p:nvPr/>
        </p:nvCxnSpPr>
        <p:spPr>
          <a:xfrm>
            <a:off x="4003995" y="5619868"/>
            <a:ext cx="31266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C3F251F7-1944-C29D-49C5-C2BB8D97481B}"/>
              </a:ext>
            </a:extLst>
          </p:cNvPr>
          <p:cNvCxnSpPr/>
          <p:nvPr/>
        </p:nvCxnSpPr>
        <p:spPr>
          <a:xfrm>
            <a:off x="8141888" y="5619868"/>
            <a:ext cx="31266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29860CF0-D3BA-550A-2A34-78EDD8C610D0}"/>
              </a:ext>
            </a:extLst>
          </p:cNvPr>
          <p:cNvCxnSpPr/>
          <p:nvPr/>
        </p:nvCxnSpPr>
        <p:spPr>
          <a:xfrm>
            <a:off x="0" y="5628334"/>
            <a:ext cx="31266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190EBFA3-2C19-B6F9-2E71-5C3B071F4F44}"/>
              </a:ext>
            </a:extLst>
          </p:cNvPr>
          <p:cNvSpPr/>
          <p:nvPr/>
        </p:nvSpPr>
        <p:spPr>
          <a:xfrm>
            <a:off x="8696631" y="4758099"/>
            <a:ext cx="344628" cy="1734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2C19C0C-F6D9-FB6E-2E6F-46FFD20AE8E5}"/>
              </a:ext>
            </a:extLst>
          </p:cNvPr>
          <p:cNvSpPr/>
          <p:nvPr/>
        </p:nvSpPr>
        <p:spPr>
          <a:xfrm>
            <a:off x="11783281" y="6361038"/>
            <a:ext cx="186112" cy="15466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D80E5F2-701B-FCF8-B985-773747A820AF}"/>
              </a:ext>
            </a:extLst>
          </p:cNvPr>
          <p:cNvSpPr txBox="1"/>
          <p:nvPr/>
        </p:nvSpPr>
        <p:spPr>
          <a:xfrm>
            <a:off x="9006636" y="4708110"/>
            <a:ext cx="1204164" cy="293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Exclude </a:t>
            </a:r>
            <a:r>
              <a:rPr lang="ko-KR" altLang="en-US" sz="10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검색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D06101F-840C-30B2-43E0-6E06F3A2557A}"/>
              </a:ext>
            </a:extLst>
          </p:cNvPr>
          <p:cNvSpPr txBox="1"/>
          <p:nvPr/>
        </p:nvSpPr>
        <p:spPr>
          <a:xfrm>
            <a:off x="7363588" y="775532"/>
            <a:ext cx="25383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협업하기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EA07737-C179-F16D-7CDA-443BA3D7DFDD}"/>
              </a:ext>
            </a:extLst>
          </p:cNvPr>
          <p:cNvSpPr txBox="1"/>
          <p:nvPr/>
        </p:nvSpPr>
        <p:spPr>
          <a:xfrm>
            <a:off x="6995521" y="6394642"/>
            <a:ext cx="2838015" cy="293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b="1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설정</a:t>
            </a:r>
            <a:endParaRPr lang="ko-KR" altLang="en-US" sz="10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51858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7" grpId="0"/>
      <p:bldP spid="16" grpId="0"/>
      <p:bldP spid="18" grpId="0"/>
      <p:bldP spid="33" grpId="0" animBg="1"/>
      <p:bldP spid="35" grpId="0" animBg="1"/>
      <p:bldP spid="38" grpId="0" animBg="1"/>
      <p:bldP spid="46" grpId="0" animBg="1"/>
      <p:bldP spid="47" grpId="0" animBg="1"/>
      <p:bldP spid="49" grpId="0"/>
      <p:bldP spid="20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5350023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03. </a:t>
            </a:r>
            <a:r>
              <a:rPr lang="en-US" altLang="ko-KR" sz="2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Visual Studio Code </a:t>
            </a: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ko-KR" altLang="en-US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04E081-3E31-E13A-CF52-C7512ECF0BEF}"/>
              </a:ext>
            </a:extLst>
          </p:cNvPr>
          <p:cNvSpPr txBox="1"/>
          <p:nvPr/>
        </p:nvSpPr>
        <p:spPr>
          <a:xfrm>
            <a:off x="922464" y="775532"/>
            <a:ext cx="227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</a:p>
        </p:txBody>
      </p:sp>
      <p:sp>
        <p:nvSpPr>
          <p:cNvPr id="3" name="슬라이드 번호 개체 틀 3">
            <a:extLst>
              <a:ext uri="{FF2B5EF4-FFF2-40B4-BE49-F238E27FC236}">
                <a16:creationId xmlns:a16="http://schemas.microsoft.com/office/drawing/2014/main" id="{B983630C-6319-1A99-18C4-CB5A09748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78844" y="6294357"/>
            <a:ext cx="2726140" cy="371599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31</a:t>
            </a:fld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4A54AA-2B6D-3F3C-522E-EB4C5B46C43D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D68EE65-07B8-9594-871B-05B9185992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1034" y="2781209"/>
            <a:ext cx="3054507" cy="175904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48FD117-6028-8969-BBEB-1752CFEE90AB}"/>
              </a:ext>
            </a:extLst>
          </p:cNvPr>
          <p:cNvSpPr/>
          <p:nvPr/>
        </p:nvSpPr>
        <p:spPr>
          <a:xfrm>
            <a:off x="1896167" y="4196541"/>
            <a:ext cx="562594" cy="2527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9D05E03-DF87-9428-2BFC-2247C763BD49}"/>
              </a:ext>
            </a:extLst>
          </p:cNvPr>
          <p:cNvCxnSpPr/>
          <p:nvPr/>
        </p:nvCxnSpPr>
        <p:spPr>
          <a:xfrm>
            <a:off x="953597" y="3645318"/>
            <a:ext cx="31266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4BAE497D-C4AB-05D6-AE66-F07E1D99938D}"/>
              </a:ext>
            </a:extLst>
          </p:cNvPr>
          <p:cNvCxnSpPr>
            <a:stCxn id="12" idx="3"/>
          </p:cNvCxnSpPr>
          <p:nvPr/>
        </p:nvCxnSpPr>
        <p:spPr>
          <a:xfrm flipV="1">
            <a:off x="2458761" y="3039239"/>
            <a:ext cx="2106202" cy="1283667"/>
          </a:xfrm>
          <a:prstGeom prst="bentConnector3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685E085-3790-B8DE-A874-DDCA6D058D19}"/>
              </a:ext>
            </a:extLst>
          </p:cNvPr>
          <p:cNvSpPr txBox="1"/>
          <p:nvPr/>
        </p:nvSpPr>
        <p:spPr>
          <a:xfrm>
            <a:off x="4564964" y="2781209"/>
            <a:ext cx="2219218" cy="712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.git </a:t>
            </a:r>
            <a:r>
              <a:rPr lang="ko-KR" altLang="en-US" sz="10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생성</a:t>
            </a:r>
            <a:r>
              <a:rPr lang="en-US" altLang="ko-KR" sz="10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altLang="ko-KR" sz="9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‘.git’ </a:t>
            </a:r>
            <a:r>
              <a:rPr lang="ko-KR" altLang="en-US" sz="9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디렉토리가 바로 저장소</a:t>
            </a:r>
            <a:r>
              <a:rPr lang="en-US" altLang="ko-KR" sz="9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(repository)</a:t>
            </a:r>
            <a:r>
              <a:rPr lang="ko-KR" altLang="en-US" sz="9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이고</a:t>
            </a:r>
            <a:r>
              <a:rPr lang="en-US" altLang="ko-KR" sz="9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, </a:t>
            </a:r>
            <a:r>
              <a:rPr lang="ko-KR" altLang="en-US" sz="9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이곳에 버전이 만들어진다</a:t>
            </a:r>
            <a:r>
              <a:rPr lang="en-US" altLang="ko-KR" sz="9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.</a:t>
            </a:r>
            <a:endParaRPr lang="ko-KR" altLang="en-US" sz="9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C985C8C-00BE-15CD-EEB9-72A3AEF0B274}"/>
              </a:ext>
            </a:extLst>
          </p:cNvPr>
          <p:cNvCxnSpPr/>
          <p:nvPr/>
        </p:nvCxnSpPr>
        <p:spPr>
          <a:xfrm>
            <a:off x="6893772" y="3700113"/>
            <a:ext cx="31266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D440DA4F-77E3-3135-D20B-07B26DBF9D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9659" y="2751076"/>
            <a:ext cx="3026189" cy="178848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8C35569-3050-9C0E-C878-FA3FF74157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69296" y="2902811"/>
            <a:ext cx="656127" cy="676472"/>
          </a:xfrm>
          <a:prstGeom prst="rect">
            <a:avLst/>
          </a:prstGeom>
          <a:ln w="28575">
            <a:solidFill>
              <a:srgbClr val="FFFF00"/>
            </a:solidFill>
          </a:ln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82367B7-8FDE-0A3D-E459-FD9FF7429D47}"/>
              </a:ext>
            </a:extLst>
          </p:cNvPr>
          <p:cNvSpPr txBox="1"/>
          <p:nvPr/>
        </p:nvSpPr>
        <p:spPr>
          <a:xfrm>
            <a:off x="8292603" y="2872909"/>
            <a:ext cx="2302881" cy="4812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b="1" dirty="0">
                <a:solidFill>
                  <a:srgbClr val="FFFF00"/>
                </a:solidFill>
                <a:latin typeface="나눔고딕" pitchFamily="2" charset="-127"/>
                <a:ea typeface="나눔고딕" pitchFamily="2" charset="-127"/>
              </a:rPr>
              <a:t>백업 시키고 싶을 때</a:t>
            </a:r>
            <a:r>
              <a:rPr lang="en-US" altLang="ko-KR" sz="900" b="1" dirty="0">
                <a:solidFill>
                  <a:srgbClr val="FFFF00"/>
                </a:solidFill>
                <a:latin typeface="나눔고딕" pitchFamily="2" charset="-127"/>
                <a:ea typeface="나눔고딕" pitchFamily="2" charset="-127"/>
              </a:rPr>
              <a:t>, </a:t>
            </a:r>
            <a:r>
              <a:rPr lang="ko-KR" altLang="en-US" sz="900" b="1" dirty="0">
                <a:solidFill>
                  <a:srgbClr val="FFFF00"/>
                </a:solidFill>
                <a:latin typeface="나눔고딕" pitchFamily="2" charset="-127"/>
                <a:ea typeface="나눔고딕" pitchFamily="2" charset="-127"/>
              </a:rPr>
              <a:t>그대로 복사하면 </a:t>
            </a:r>
            <a:endParaRPr lang="en-US" altLang="ko-KR" sz="900" b="1" dirty="0">
              <a:solidFill>
                <a:srgbClr val="FFFF00"/>
              </a:solidFill>
              <a:latin typeface="나눔고딕" pitchFamily="2" charset="-127"/>
              <a:ea typeface="나눔고딕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900" b="1" dirty="0">
                <a:solidFill>
                  <a:srgbClr val="FFFF00"/>
                </a:solidFill>
                <a:latin typeface="나눔고딕" pitchFamily="2" charset="-127"/>
                <a:ea typeface="나눔고딕" pitchFamily="2" charset="-127"/>
              </a:rPr>
              <a:t>완벽하게 </a:t>
            </a:r>
            <a:r>
              <a:rPr lang="ko-KR" altLang="en-US" sz="900" b="1" i="1" dirty="0">
                <a:solidFill>
                  <a:srgbClr val="FFFF00"/>
                </a:solidFill>
                <a:latin typeface="나눔고딕" pitchFamily="2" charset="-127"/>
                <a:ea typeface="나눔고딕" pitchFamily="2" charset="-127"/>
              </a:rPr>
              <a:t>버전까지 포함하여 </a:t>
            </a:r>
            <a:r>
              <a:rPr lang="ko-KR" altLang="en-US" sz="900" b="1" dirty="0">
                <a:solidFill>
                  <a:srgbClr val="FFFF00"/>
                </a:solidFill>
                <a:latin typeface="나눔고딕" pitchFamily="2" charset="-127"/>
                <a:ea typeface="나눔고딕" pitchFamily="2" charset="-127"/>
              </a:rPr>
              <a:t>복사가 된다</a:t>
            </a:r>
            <a:r>
              <a:rPr lang="en-US" altLang="ko-KR" sz="900" b="1" dirty="0">
                <a:solidFill>
                  <a:srgbClr val="FFFF00"/>
                </a:solidFill>
                <a:latin typeface="나눔고딕" pitchFamily="2" charset="-127"/>
                <a:ea typeface="나눔고딕" pitchFamily="2" charset="-127"/>
              </a:rPr>
              <a:t>.</a:t>
            </a:r>
            <a:endParaRPr lang="ko-KR" altLang="en-US" sz="900" b="1" dirty="0">
              <a:solidFill>
                <a:srgbClr val="FFFF00"/>
              </a:solidFill>
              <a:latin typeface="나눔고딕" pitchFamily="2" charset="-127"/>
              <a:ea typeface="나눔고딕" pitchFamily="2" charset="-127"/>
            </a:endParaRPr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654F361F-EF84-2FE6-BE69-9381D8B868FD}"/>
              </a:ext>
            </a:extLst>
          </p:cNvPr>
          <p:cNvCxnSpPr>
            <a:cxnSpLocks/>
          </p:cNvCxnSpPr>
          <p:nvPr/>
        </p:nvCxnSpPr>
        <p:spPr>
          <a:xfrm rot="10800000">
            <a:off x="7842418" y="3655592"/>
            <a:ext cx="328774" cy="323732"/>
          </a:xfrm>
          <a:prstGeom prst="bentConnector3">
            <a:avLst>
              <a:gd name="adj1" fmla="val 100000"/>
            </a:avLst>
          </a:prstGeom>
          <a:ln w="28575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5F0BBAF-20A8-8765-D3BD-BF7040E0CFB5}"/>
              </a:ext>
            </a:extLst>
          </p:cNvPr>
          <p:cNvSpPr txBox="1"/>
          <p:nvPr/>
        </p:nvSpPr>
        <p:spPr>
          <a:xfrm>
            <a:off x="3006848" y="780636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기초셋팅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48B9581-EAEF-6696-F98D-50F5AC0B3D9A}"/>
              </a:ext>
            </a:extLst>
          </p:cNvPr>
          <p:cNvSpPr txBox="1"/>
          <p:nvPr/>
        </p:nvSpPr>
        <p:spPr>
          <a:xfrm>
            <a:off x="7363588" y="775532"/>
            <a:ext cx="25383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협업하기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53DDF4D2-B605-7201-AAD4-7BDD7EE35D79}"/>
              </a:ext>
            </a:extLst>
          </p:cNvPr>
          <p:cNvCxnSpPr>
            <a:cxnSpLocks/>
          </p:cNvCxnSpPr>
          <p:nvPr/>
        </p:nvCxnSpPr>
        <p:spPr>
          <a:xfrm>
            <a:off x="3079292" y="1264843"/>
            <a:ext cx="1146764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4A859569-11F7-AC74-6973-9182F8EF103C}"/>
              </a:ext>
            </a:extLst>
          </p:cNvPr>
          <p:cNvSpPr txBox="1"/>
          <p:nvPr/>
        </p:nvSpPr>
        <p:spPr>
          <a:xfrm>
            <a:off x="5174166" y="775532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버전관리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5B64233-40E5-0E35-3A35-E69070F470F6}"/>
              </a:ext>
            </a:extLst>
          </p:cNvPr>
          <p:cNvSpPr/>
          <p:nvPr/>
        </p:nvSpPr>
        <p:spPr>
          <a:xfrm>
            <a:off x="6784182" y="-1"/>
            <a:ext cx="5407818" cy="6858001"/>
          </a:xfrm>
          <a:prstGeom prst="rect">
            <a:avLst/>
          </a:prstGeom>
          <a:solidFill>
            <a:schemeClr val="bg1">
              <a:lumMod val="65000"/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30822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6" grpId="0"/>
      <p:bldP spid="21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2368DB34-7A89-3D91-CE2E-80C1A6ECB3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6171" y="4476733"/>
            <a:ext cx="2863329" cy="2136970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A5C8115C-25CA-7FFA-F4DA-FBE69E6CD6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0130" y="4472073"/>
            <a:ext cx="3490506" cy="2165354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5350023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03. </a:t>
            </a:r>
            <a:r>
              <a:rPr lang="en-US" altLang="ko-KR" sz="2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Visual Studio Code </a:t>
            </a: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ko-KR" altLang="en-US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04E081-3E31-E13A-CF52-C7512ECF0BEF}"/>
              </a:ext>
            </a:extLst>
          </p:cNvPr>
          <p:cNvSpPr txBox="1"/>
          <p:nvPr/>
        </p:nvSpPr>
        <p:spPr>
          <a:xfrm>
            <a:off x="922464" y="775532"/>
            <a:ext cx="227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</a:p>
        </p:txBody>
      </p:sp>
      <p:sp>
        <p:nvSpPr>
          <p:cNvPr id="3" name="슬라이드 번호 개체 틀 3">
            <a:extLst>
              <a:ext uri="{FF2B5EF4-FFF2-40B4-BE49-F238E27FC236}">
                <a16:creationId xmlns:a16="http://schemas.microsoft.com/office/drawing/2014/main" id="{B983630C-6319-1A99-18C4-CB5A09748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65860" y="6486401"/>
            <a:ext cx="2726140" cy="371599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32</a:t>
            </a:fld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4A54AA-2B6D-3F3C-522E-EB4C5B46C43D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cxnSp>
        <p:nvCxnSpPr>
          <p:cNvPr id="7" name="직선 연결선 10">
            <a:extLst>
              <a:ext uri="{FF2B5EF4-FFF2-40B4-BE49-F238E27FC236}">
                <a16:creationId xmlns:a16="http://schemas.microsoft.com/office/drawing/2014/main" id="{D2FBD4FA-13F4-855A-027B-739C41C0D7F2}"/>
              </a:ext>
            </a:extLst>
          </p:cNvPr>
          <p:cNvCxnSpPr>
            <a:cxnSpLocks/>
          </p:cNvCxnSpPr>
          <p:nvPr/>
        </p:nvCxnSpPr>
        <p:spPr>
          <a:xfrm>
            <a:off x="4850516" y="1252690"/>
            <a:ext cx="2079042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7B5183C-A006-0B63-F810-EA670C689AD0}"/>
              </a:ext>
            </a:extLst>
          </p:cNvPr>
          <p:cNvSpPr txBox="1"/>
          <p:nvPr/>
        </p:nvSpPr>
        <p:spPr>
          <a:xfrm>
            <a:off x="7407082" y="775653"/>
            <a:ext cx="25383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D0E99A-2509-0D3D-7B87-2C290007618F}"/>
              </a:ext>
            </a:extLst>
          </p:cNvPr>
          <p:cNvSpPr txBox="1"/>
          <p:nvPr/>
        </p:nvSpPr>
        <p:spPr>
          <a:xfrm>
            <a:off x="3006848" y="780636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en-US" altLang="ko-KR" sz="16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기초셋팅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07E9B1-7102-9147-247A-9A6A80C579FD}"/>
              </a:ext>
            </a:extLst>
          </p:cNvPr>
          <p:cNvSpPr txBox="1"/>
          <p:nvPr/>
        </p:nvSpPr>
        <p:spPr>
          <a:xfrm>
            <a:off x="94860" y="1395797"/>
            <a:ext cx="79569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◆ </a:t>
            </a:r>
            <a:r>
              <a:rPr lang="en-US" altLang="ko-KR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에서 지역저장소에 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commit</a:t>
            </a:r>
            <a:r>
              <a:rPr lang="en-US" altLang="ko-KR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하기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A6475446-9E77-4737-086B-C8C5779FA54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19554" r="19554"/>
          <a:stretch/>
        </p:blipFill>
        <p:spPr>
          <a:xfrm>
            <a:off x="-300513" y="1908016"/>
            <a:ext cx="3777943" cy="2123581"/>
          </a:xfrm>
          <a:prstGeom prst="rect">
            <a:avLst/>
          </a:prstGeom>
        </p:spPr>
      </p:pic>
      <p:sp>
        <p:nvSpPr>
          <p:cNvPr id="16" name="Rectangle 30">
            <a:extLst>
              <a:ext uri="{FF2B5EF4-FFF2-40B4-BE49-F238E27FC236}">
                <a16:creationId xmlns:a16="http://schemas.microsoft.com/office/drawing/2014/main" id="{C3D3A16A-900C-4972-38B9-0D158DCC44F5}"/>
              </a:ext>
            </a:extLst>
          </p:cNvPr>
          <p:cNvSpPr/>
          <p:nvPr/>
        </p:nvSpPr>
        <p:spPr>
          <a:xfrm>
            <a:off x="920094" y="3127343"/>
            <a:ext cx="1569106" cy="2169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Rectangle 30">
            <a:extLst>
              <a:ext uri="{FF2B5EF4-FFF2-40B4-BE49-F238E27FC236}">
                <a16:creationId xmlns:a16="http://schemas.microsoft.com/office/drawing/2014/main" id="{BB25C9A7-E631-D7BD-43BD-908CDAF5A0C3}"/>
              </a:ext>
            </a:extLst>
          </p:cNvPr>
          <p:cNvSpPr/>
          <p:nvPr/>
        </p:nvSpPr>
        <p:spPr>
          <a:xfrm>
            <a:off x="429028" y="2107954"/>
            <a:ext cx="383773" cy="3135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BA142F1-2649-7F84-4377-D104F8073595}"/>
              </a:ext>
            </a:extLst>
          </p:cNvPr>
          <p:cNvSpPr txBox="1"/>
          <p:nvPr/>
        </p:nvSpPr>
        <p:spPr>
          <a:xfrm>
            <a:off x="5174166" y="775532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버전관리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7B79F7B-4BF2-E39C-3454-0B76EBFFA351}"/>
              </a:ext>
            </a:extLst>
          </p:cNvPr>
          <p:cNvSpPr txBox="1"/>
          <p:nvPr/>
        </p:nvSpPr>
        <p:spPr>
          <a:xfrm>
            <a:off x="3520013" y="1889509"/>
            <a:ext cx="1937436" cy="887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dirty="0" err="1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깃허브에</a:t>
            </a:r>
            <a:r>
              <a:rPr lang="ko-KR" altLang="en-US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 올릴 폴더 선택</a:t>
            </a:r>
            <a:r>
              <a:rPr lang="en-US" altLang="ko-KR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 EX) </a:t>
            </a:r>
            <a:r>
              <a:rPr lang="ko-KR" altLang="en-US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바탕화면에 </a:t>
            </a:r>
            <a:r>
              <a:rPr lang="en-US" altLang="ko-KR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‘project1’</a:t>
            </a:r>
            <a:r>
              <a:rPr lang="ko-KR" altLang="en-US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 폴더 만들어서 폴더선택</a:t>
            </a:r>
            <a:r>
              <a:rPr lang="en-US" altLang="ko-KR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.</a:t>
            </a:r>
            <a:endParaRPr lang="ko-KR" altLang="en-US" sz="12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</p:txBody>
      </p: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BD90F23C-75CE-4D13-96D1-4F2E3C33302B}"/>
              </a:ext>
            </a:extLst>
          </p:cNvPr>
          <p:cNvCxnSpPr>
            <a:cxnSpLocks/>
            <a:stCxn id="16" idx="3"/>
            <a:endCxn id="20" idx="1"/>
          </p:cNvCxnSpPr>
          <p:nvPr/>
        </p:nvCxnSpPr>
        <p:spPr>
          <a:xfrm flipV="1">
            <a:off x="2489200" y="2333413"/>
            <a:ext cx="1030813" cy="902426"/>
          </a:xfrm>
          <a:prstGeom prst="bentConnector3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그림 24">
            <a:extLst>
              <a:ext uri="{FF2B5EF4-FFF2-40B4-BE49-F238E27FC236}">
                <a16:creationId xmlns:a16="http://schemas.microsoft.com/office/drawing/2014/main" id="{3D5ABC70-BDB3-B179-3BA4-B6D9D6C16DE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40589" b="27774"/>
          <a:stretch/>
        </p:blipFill>
        <p:spPr>
          <a:xfrm>
            <a:off x="5414799" y="1913714"/>
            <a:ext cx="3048402" cy="2123582"/>
          </a:xfrm>
          <a:prstGeom prst="rect">
            <a:avLst/>
          </a:prstGeom>
        </p:spPr>
      </p:pic>
      <p:sp>
        <p:nvSpPr>
          <p:cNvPr id="26" name="Rectangle 30">
            <a:extLst>
              <a:ext uri="{FF2B5EF4-FFF2-40B4-BE49-F238E27FC236}">
                <a16:creationId xmlns:a16="http://schemas.microsoft.com/office/drawing/2014/main" id="{E41A2950-585A-8D05-E1A7-8A9C88E4C6FC}"/>
              </a:ext>
            </a:extLst>
          </p:cNvPr>
          <p:cNvSpPr/>
          <p:nvPr/>
        </p:nvSpPr>
        <p:spPr>
          <a:xfrm>
            <a:off x="5416262" y="3133041"/>
            <a:ext cx="383773" cy="3135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Rectangle 30">
            <a:extLst>
              <a:ext uri="{FF2B5EF4-FFF2-40B4-BE49-F238E27FC236}">
                <a16:creationId xmlns:a16="http://schemas.microsoft.com/office/drawing/2014/main" id="{68F30913-A98D-527C-F51B-8FBF156048E8}"/>
              </a:ext>
            </a:extLst>
          </p:cNvPr>
          <p:cNvSpPr/>
          <p:nvPr/>
        </p:nvSpPr>
        <p:spPr>
          <a:xfrm>
            <a:off x="6029170" y="3595450"/>
            <a:ext cx="2072334" cy="2964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Straight Arrow Connector 16">
            <a:extLst>
              <a:ext uri="{FF2B5EF4-FFF2-40B4-BE49-F238E27FC236}">
                <a16:creationId xmlns:a16="http://schemas.microsoft.com/office/drawing/2014/main" id="{26E85B9A-21E1-F219-3033-F61D6255CF27}"/>
              </a:ext>
            </a:extLst>
          </p:cNvPr>
          <p:cNvCxnSpPr/>
          <p:nvPr/>
        </p:nvCxnSpPr>
        <p:spPr>
          <a:xfrm>
            <a:off x="4332398" y="3094674"/>
            <a:ext cx="31266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16">
            <a:extLst>
              <a:ext uri="{FF2B5EF4-FFF2-40B4-BE49-F238E27FC236}">
                <a16:creationId xmlns:a16="http://schemas.microsoft.com/office/drawing/2014/main" id="{B35A5FA7-F9A8-C57A-A559-B07C31125AE1}"/>
              </a:ext>
            </a:extLst>
          </p:cNvPr>
          <p:cNvCxnSpPr/>
          <p:nvPr/>
        </p:nvCxnSpPr>
        <p:spPr>
          <a:xfrm>
            <a:off x="8576029" y="2936355"/>
            <a:ext cx="31266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1" name="그림 30">
            <a:extLst>
              <a:ext uri="{FF2B5EF4-FFF2-40B4-BE49-F238E27FC236}">
                <a16:creationId xmlns:a16="http://schemas.microsoft.com/office/drawing/2014/main" id="{6B7C7B04-8321-CD49-F813-19EDF0D4DFF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6831"/>
          <a:stretch/>
        </p:blipFill>
        <p:spPr>
          <a:xfrm>
            <a:off x="8945519" y="1916483"/>
            <a:ext cx="3048402" cy="2123577"/>
          </a:xfrm>
          <a:prstGeom prst="rect">
            <a:avLst/>
          </a:prstGeom>
        </p:spPr>
      </p:pic>
      <p:sp>
        <p:nvSpPr>
          <p:cNvPr id="34" name="Rectangle 30">
            <a:extLst>
              <a:ext uri="{FF2B5EF4-FFF2-40B4-BE49-F238E27FC236}">
                <a16:creationId xmlns:a16="http://schemas.microsoft.com/office/drawing/2014/main" id="{9538DED7-2566-560F-F166-3F8E977B0208}"/>
              </a:ext>
            </a:extLst>
          </p:cNvPr>
          <p:cNvSpPr/>
          <p:nvPr/>
        </p:nvSpPr>
        <p:spPr>
          <a:xfrm>
            <a:off x="8929323" y="2176656"/>
            <a:ext cx="383773" cy="3135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Rectangle 30">
            <a:extLst>
              <a:ext uri="{FF2B5EF4-FFF2-40B4-BE49-F238E27FC236}">
                <a16:creationId xmlns:a16="http://schemas.microsoft.com/office/drawing/2014/main" id="{4C3A08E4-7436-0798-E926-3D2EE64EBC92}"/>
              </a:ext>
            </a:extLst>
          </p:cNvPr>
          <p:cNvSpPr/>
          <p:nvPr/>
        </p:nvSpPr>
        <p:spPr>
          <a:xfrm>
            <a:off x="9364403" y="3273877"/>
            <a:ext cx="1997864" cy="2392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FC13650-79A2-2F47-9FDE-ECC52B0F7141}"/>
              </a:ext>
            </a:extLst>
          </p:cNvPr>
          <p:cNvSpPr txBox="1"/>
          <p:nvPr/>
        </p:nvSpPr>
        <p:spPr>
          <a:xfrm>
            <a:off x="9670116" y="3572391"/>
            <a:ext cx="27925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Project1</a:t>
            </a:r>
            <a:r>
              <a:rPr lang="ko-KR" altLang="en-US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에 </a:t>
            </a:r>
            <a:r>
              <a:rPr lang="en-US" altLang="ko-KR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New file </a:t>
            </a:r>
            <a:r>
              <a:rPr lang="ko-KR" altLang="en-US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만들기</a:t>
            </a:r>
            <a:endParaRPr lang="en-US" altLang="ko-KR" sz="12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  <a:p>
            <a:r>
              <a:rPr lang="en-US" altLang="ko-KR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   EX)  work1.txt</a:t>
            </a:r>
            <a:endParaRPr lang="ko-KR" altLang="en-US" sz="12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5E82D2BE-0AF9-2DB2-DAEF-C4D11F2C94F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9028" y="4476733"/>
            <a:ext cx="3090985" cy="2093068"/>
          </a:xfrm>
          <a:prstGeom prst="rect">
            <a:avLst/>
          </a:prstGeom>
        </p:spPr>
      </p:pic>
      <p:cxnSp>
        <p:nvCxnSpPr>
          <p:cNvPr id="39" name="Straight Arrow Connector 16">
            <a:extLst>
              <a:ext uri="{FF2B5EF4-FFF2-40B4-BE49-F238E27FC236}">
                <a16:creationId xmlns:a16="http://schemas.microsoft.com/office/drawing/2014/main" id="{6E73138D-1DBD-B242-34DA-B7BCBCCE8E15}"/>
              </a:ext>
            </a:extLst>
          </p:cNvPr>
          <p:cNvCxnSpPr/>
          <p:nvPr/>
        </p:nvCxnSpPr>
        <p:spPr>
          <a:xfrm>
            <a:off x="0" y="5507674"/>
            <a:ext cx="31266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5B8B66AF-C298-C5D6-E236-34A249AB4B8A}"/>
              </a:ext>
            </a:extLst>
          </p:cNvPr>
          <p:cNvSpPr txBox="1"/>
          <p:nvPr/>
        </p:nvSpPr>
        <p:spPr>
          <a:xfrm>
            <a:off x="662974" y="5800365"/>
            <a:ext cx="27925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GitHub </a:t>
            </a:r>
            <a:r>
              <a:rPr lang="ko-KR" altLang="en-US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에</a:t>
            </a:r>
            <a:r>
              <a:rPr lang="en-US" altLang="ko-KR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lang="ko-KR" altLang="en-US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올릴 내용 입력</a:t>
            </a:r>
            <a:r>
              <a:rPr lang="en-US" altLang="ko-KR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.</a:t>
            </a:r>
            <a:endParaRPr lang="ko-KR" altLang="en-US" sz="12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</p:txBody>
      </p:sp>
      <p:cxnSp>
        <p:nvCxnSpPr>
          <p:cNvPr id="43" name="Straight Arrow Connector 16">
            <a:extLst>
              <a:ext uri="{FF2B5EF4-FFF2-40B4-BE49-F238E27FC236}">
                <a16:creationId xmlns:a16="http://schemas.microsoft.com/office/drawing/2014/main" id="{DA57D8D5-9766-9C10-5C3C-5E4EE1968322}"/>
              </a:ext>
            </a:extLst>
          </p:cNvPr>
          <p:cNvCxnSpPr/>
          <p:nvPr/>
        </p:nvCxnSpPr>
        <p:spPr>
          <a:xfrm>
            <a:off x="3772349" y="5419047"/>
            <a:ext cx="31266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Rectangle 30">
            <a:extLst>
              <a:ext uri="{FF2B5EF4-FFF2-40B4-BE49-F238E27FC236}">
                <a16:creationId xmlns:a16="http://schemas.microsoft.com/office/drawing/2014/main" id="{2F78A63B-2777-574E-6106-56BDA86641DE}"/>
              </a:ext>
            </a:extLst>
          </p:cNvPr>
          <p:cNvSpPr/>
          <p:nvPr/>
        </p:nvSpPr>
        <p:spPr>
          <a:xfrm>
            <a:off x="8217064" y="5550675"/>
            <a:ext cx="383773" cy="3135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8" name="Rectangle 30">
            <a:extLst>
              <a:ext uri="{FF2B5EF4-FFF2-40B4-BE49-F238E27FC236}">
                <a16:creationId xmlns:a16="http://schemas.microsoft.com/office/drawing/2014/main" id="{48787A84-23B7-2AD3-C00E-BEC75E26F3E6}"/>
              </a:ext>
            </a:extLst>
          </p:cNvPr>
          <p:cNvSpPr/>
          <p:nvPr/>
        </p:nvSpPr>
        <p:spPr>
          <a:xfrm>
            <a:off x="8785589" y="5315478"/>
            <a:ext cx="1871734" cy="25202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01671CB-3030-94A9-FB63-DDFDC80AB65B}"/>
              </a:ext>
            </a:extLst>
          </p:cNvPr>
          <p:cNvSpPr txBox="1"/>
          <p:nvPr/>
        </p:nvSpPr>
        <p:spPr>
          <a:xfrm>
            <a:off x="9623624" y="6032415"/>
            <a:ext cx="15729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Commit </a:t>
            </a:r>
            <a:r>
              <a:rPr lang="ko-KR" altLang="en-US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누르기</a:t>
            </a:r>
            <a:r>
              <a:rPr lang="en-US" altLang="ko-KR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!</a:t>
            </a:r>
            <a:endParaRPr lang="ko-KR" altLang="en-US" sz="12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</p:txBody>
      </p:sp>
      <p:cxnSp>
        <p:nvCxnSpPr>
          <p:cNvPr id="51" name="연결선: 꺾임 50">
            <a:extLst>
              <a:ext uri="{FF2B5EF4-FFF2-40B4-BE49-F238E27FC236}">
                <a16:creationId xmlns:a16="http://schemas.microsoft.com/office/drawing/2014/main" id="{C52E4721-3436-02C8-F400-1E0FB0126A7C}"/>
              </a:ext>
            </a:extLst>
          </p:cNvPr>
          <p:cNvCxnSpPr>
            <a:cxnSpLocks/>
            <a:endCxn id="49" idx="1"/>
          </p:cNvCxnSpPr>
          <p:nvPr/>
        </p:nvCxnSpPr>
        <p:spPr>
          <a:xfrm rot="16200000" flipH="1">
            <a:off x="9150382" y="5697673"/>
            <a:ext cx="577936" cy="368548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30">
            <a:extLst>
              <a:ext uri="{FF2B5EF4-FFF2-40B4-BE49-F238E27FC236}">
                <a16:creationId xmlns:a16="http://schemas.microsoft.com/office/drawing/2014/main" id="{84A544A4-4CC6-A312-AF8B-58222680C92C}"/>
              </a:ext>
            </a:extLst>
          </p:cNvPr>
          <p:cNvSpPr/>
          <p:nvPr/>
        </p:nvSpPr>
        <p:spPr>
          <a:xfrm>
            <a:off x="6244613" y="6089973"/>
            <a:ext cx="364564" cy="3148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9862C62-B6A3-C298-8BAB-01F0DB675E59}"/>
              </a:ext>
            </a:extLst>
          </p:cNvPr>
          <p:cNvSpPr txBox="1"/>
          <p:nvPr/>
        </p:nvSpPr>
        <p:spPr>
          <a:xfrm>
            <a:off x="9313097" y="4865203"/>
            <a:ext cx="21874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간단한 설명 입력</a:t>
            </a:r>
          </a:p>
        </p:txBody>
      </p:sp>
      <p:cxnSp>
        <p:nvCxnSpPr>
          <p:cNvPr id="14" name="Straight Arrow Connector 16">
            <a:extLst>
              <a:ext uri="{FF2B5EF4-FFF2-40B4-BE49-F238E27FC236}">
                <a16:creationId xmlns:a16="http://schemas.microsoft.com/office/drawing/2014/main" id="{53083D50-BF97-5FAF-77A0-FE2AC979A275}"/>
              </a:ext>
            </a:extLst>
          </p:cNvPr>
          <p:cNvCxnSpPr/>
          <p:nvPr/>
        </p:nvCxnSpPr>
        <p:spPr>
          <a:xfrm>
            <a:off x="7508706" y="5467502"/>
            <a:ext cx="31266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id="{09688B0B-4D23-8FCC-230A-565D4904E7D7}"/>
              </a:ext>
            </a:extLst>
          </p:cNvPr>
          <p:cNvCxnSpPr>
            <a:cxnSpLocks/>
          </p:cNvCxnSpPr>
          <p:nvPr/>
        </p:nvCxnSpPr>
        <p:spPr>
          <a:xfrm>
            <a:off x="6424903" y="6419028"/>
            <a:ext cx="311072" cy="297074"/>
          </a:xfrm>
          <a:prstGeom prst="bentConnector3">
            <a:avLst>
              <a:gd name="adj1" fmla="val -1294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45C97BD1-6AFF-4D1A-F5FE-2862A0988CCD}"/>
              </a:ext>
            </a:extLst>
          </p:cNvPr>
          <p:cNvSpPr txBox="1"/>
          <p:nvPr/>
        </p:nvSpPr>
        <p:spPr>
          <a:xfrm>
            <a:off x="6639026" y="6624903"/>
            <a:ext cx="22556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Commit</a:t>
            </a:r>
            <a:r>
              <a:rPr lang="ko-KR" altLang="en-US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전 준비단계</a:t>
            </a:r>
            <a:r>
              <a:rPr lang="en-US" altLang="ko-KR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:add</a:t>
            </a:r>
            <a:endParaRPr lang="ko-KR" altLang="en-US" sz="12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848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20" grpId="0"/>
      <p:bldP spid="26" grpId="0" animBg="1"/>
      <p:bldP spid="27" grpId="0" animBg="1"/>
      <p:bldP spid="34" grpId="0" animBg="1"/>
      <p:bldP spid="35" grpId="0" animBg="1"/>
      <p:bldP spid="36" grpId="0"/>
      <p:bldP spid="40" grpId="0"/>
      <p:bldP spid="45" grpId="0" animBg="1"/>
      <p:bldP spid="48" grpId="0" animBg="1"/>
      <p:bldP spid="49" grpId="0"/>
      <p:bldP spid="54" grpId="0" animBg="1"/>
      <p:bldP spid="57" grpId="0"/>
      <p:bldP spid="23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7EBF14C-EF3F-DEEF-AA87-E3699EF04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45465"/>
            <a:ext cx="2743200" cy="365125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33</a:t>
            </a:fld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AD4A38-F67A-2CCB-CBBA-A3BBE4AA15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9694" y="1255007"/>
            <a:ext cx="10992612" cy="41751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ko-KR" altLang="en-US" sz="5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여기까지 한 것</a:t>
            </a:r>
            <a:endParaRPr lang="en-US" altLang="ko-KR" sz="5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ko-KR" sz="4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[</a:t>
            </a:r>
            <a:r>
              <a:rPr lang="en-US" altLang="ko-KR" sz="48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ko-KR" altLang="en-US" sz="4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에서 </a:t>
            </a:r>
            <a:r>
              <a:rPr lang="ko-KR" altLang="en-US" sz="48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파일만들어서</a:t>
            </a:r>
            <a:r>
              <a:rPr lang="ko-KR" altLang="en-US" sz="4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4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commit</a:t>
            </a:r>
            <a:r>
              <a:rPr lang="ko-KR" altLang="en-US" sz="4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함</a:t>
            </a:r>
            <a:r>
              <a:rPr lang="en-US" altLang="ko-KR" sz="4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]</a:t>
            </a:r>
          </a:p>
          <a:p>
            <a:pPr algn="ctr"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ko-KR" sz="4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*Commit</a:t>
            </a:r>
            <a:r>
              <a:rPr lang="ko-KR" altLang="en-US" sz="4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이란</a:t>
            </a:r>
            <a:r>
              <a:rPr lang="en-US" altLang="ko-KR" sz="4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? </a:t>
            </a:r>
          </a:p>
          <a:p>
            <a:pPr algn="ctr"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ko-KR" sz="3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Push</a:t>
            </a:r>
            <a:r>
              <a:rPr lang="ko-KR" altLang="en-US" sz="36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하기전</a:t>
            </a:r>
            <a:r>
              <a:rPr lang="ko-KR" altLang="en-US" sz="3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변경사항 확정하고</a:t>
            </a:r>
            <a:r>
              <a:rPr lang="en-US" altLang="ko-KR" sz="3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3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저장해 두는 것</a:t>
            </a:r>
            <a:r>
              <a:rPr lang="en-US" altLang="ko-KR" sz="3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448159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5350023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03. </a:t>
            </a:r>
            <a:r>
              <a:rPr lang="en-US" altLang="ko-KR" sz="2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Visual Studio Code </a:t>
            </a: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ko-KR" altLang="en-US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04E081-3E31-E13A-CF52-C7512ECF0BEF}"/>
              </a:ext>
            </a:extLst>
          </p:cNvPr>
          <p:cNvSpPr txBox="1"/>
          <p:nvPr/>
        </p:nvSpPr>
        <p:spPr>
          <a:xfrm>
            <a:off x="922464" y="775532"/>
            <a:ext cx="227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4A54AA-2B6D-3F3C-522E-EB4C5B46C43D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cxnSp>
        <p:nvCxnSpPr>
          <p:cNvPr id="7" name="직선 연결선 10">
            <a:extLst>
              <a:ext uri="{FF2B5EF4-FFF2-40B4-BE49-F238E27FC236}">
                <a16:creationId xmlns:a16="http://schemas.microsoft.com/office/drawing/2014/main" id="{D2FBD4FA-13F4-855A-027B-739C41C0D7F2}"/>
              </a:ext>
            </a:extLst>
          </p:cNvPr>
          <p:cNvCxnSpPr>
            <a:cxnSpLocks/>
          </p:cNvCxnSpPr>
          <p:nvPr/>
        </p:nvCxnSpPr>
        <p:spPr>
          <a:xfrm>
            <a:off x="4850516" y="1252690"/>
            <a:ext cx="2079042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7B5183C-A006-0B63-F810-EA670C689AD0}"/>
              </a:ext>
            </a:extLst>
          </p:cNvPr>
          <p:cNvSpPr txBox="1"/>
          <p:nvPr/>
        </p:nvSpPr>
        <p:spPr>
          <a:xfrm>
            <a:off x="7407082" y="775653"/>
            <a:ext cx="25383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D0E99A-2509-0D3D-7B87-2C290007618F}"/>
              </a:ext>
            </a:extLst>
          </p:cNvPr>
          <p:cNvSpPr txBox="1"/>
          <p:nvPr/>
        </p:nvSpPr>
        <p:spPr>
          <a:xfrm>
            <a:off x="3006848" y="780636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en-US" altLang="ko-KR" sz="16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기초셋팅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07E9B1-7102-9147-247A-9A6A80C579FD}"/>
              </a:ext>
            </a:extLst>
          </p:cNvPr>
          <p:cNvSpPr txBox="1"/>
          <p:nvPr/>
        </p:nvSpPr>
        <p:spPr>
          <a:xfrm>
            <a:off x="94859" y="1510504"/>
            <a:ext cx="9300753" cy="87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◆ 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원격저장소 설정하기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(Add remote)</a:t>
            </a:r>
          </a:p>
          <a:p>
            <a:pPr lvl="1">
              <a:lnSpc>
                <a:spcPct val="150000"/>
              </a:lnSpc>
            </a:pP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Why? 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그래야 내 컴퓨터에서 수정한 내용 </a:t>
            </a:r>
            <a:r>
              <a:rPr lang="ko-KR" altLang="en-US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깃허브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원격저장소로 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push </a:t>
            </a:r>
            <a:r>
              <a:rPr lang="ko-KR" altLang="en-US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할수있음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BA142F1-2649-7F84-4377-D104F8073595}"/>
              </a:ext>
            </a:extLst>
          </p:cNvPr>
          <p:cNvSpPr txBox="1"/>
          <p:nvPr/>
        </p:nvSpPr>
        <p:spPr>
          <a:xfrm>
            <a:off x="5174166" y="775532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버전관리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F8714D37-28FC-7106-76ED-7E77249469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0037" y="2684679"/>
            <a:ext cx="5999375" cy="1197139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FD7D2B99-9436-ACDD-8FC9-A0623DAA08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627" y="2678199"/>
            <a:ext cx="5380705" cy="3317565"/>
          </a:xfrm>
          <a:prstGeom prst="rect">
            <a:avLst/>
          </a:prstGeom>
        </p:spPr>
      </p:pic>
      <p:sp>
        <p:nvSpPr>
          <p:cNvPr id="23" name="Rectangle 32">
            <a:extLst>
              <a:ext uri="{FF2B5EF4-FFF2-40B4-BE49-F238E27FC236}">
                <a16:creationId xmlns:a16="http://schemas.microsoft.com/office/drawing/2014/main" id="{D12F3346-B6D5-6037-ED1E-A027B599175D}"/>
              </a:ext>
            </a:extLst>
          </p:cNvPr>
          <p:cNvSpPr/>
          <p:nvPr/>
        </p:nvSpPr>
        <p:spPr>
          <a:xfrm>
            <a:off x="143418" y="3788442"/>
            <a:ext cx="500958" cy="3969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Rectangle 32">
            <a:extLst>
              <a:ext uri="{FF2B5EF4-FFF2-40B4-BE49-F238E27FC236}">
                <a16:creationId xmlns:a16="http://schemas.microsoft.com/office/drawing/2014/main" id="{69A905BB-BF54-4EC7-4F53-DBB099301017}"/>
              </a:ext>
            </a:extLst>
          </p:cNvPr>
          <p:cNvSpPr/>
          <p:nvPr/>
        </p:nvSpPr>
        <p:spPr>
          <a:xfrm>
            <a:off x="2505890" y="3024117"/>
            <a:ext cx="317090" cy="2591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Rectangle 32">
            <a:extLst>
              <a:ext uri="{FF2B5EF4-FFF2-40B4-BE49-F238E27FC236}">
                <a16:creationId xmlns:a16="http://schemas.microsoft.com/office/drawing/2014/main" id="{2A5861F8-D304-25EB-D86D-345E263A0B5D}"/>
              </a:ext>
            </a:extLst>
          </p:cNvPr>
          <p:cNvSpPr/>
          <p:nvPr/>
        </p:nvSpPr>
        <p:spPr>
          <a:xfrm>
            <a:off x="3566553" y="4858033"/>
            <a:ext cx="815203" cy="1681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3C6FC3B-A08C-82CB-24E7-F60F9E0F3235}"/>
              </a:ext>
            </a:extLst>
          </p:cNvPr>
          <p:cNvSpPr/>
          <p:nvPr/>
        </p:nvSpPr>
        <p:spPr>
          <a:xfrm>
            <a:off x="5920722" y="2758529"/>
            <a:ext cx="5664372" cy="27206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9C2534F-B710-9FE5-3087-64EC348E7D04}"/>
              </a:ext>
            </a:extLst>
          </p:cNvPr>
          <p:cNvSpPr txBox="1"/>
          <p:nvPr/>
        </p:nvSpPr>
        <p:spPr>
          <a:xfrm>
            <a:off x="6364316" y="2437440"/>
            <a:ext cx="56950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클립보드에 </a:t>
            </a:r>
            <a:r>
              <a:rPr lang="ko-KR" altLang="en-US" sz="1400" b="1" dirty="0" err="1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저장해놓은</a:t>
            </a:r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 내 </a:t>
            </a:r>
            <a:r>
              <a:rPr lang="ko-KR" altLang="en-US" sz="1400" b="1" dirty="0" err="1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깃허브</a:t>
            </a:r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lang="ko-KR" altLang="en-US" sz="1400" b="1" dirty="0" err="1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레퍼지토리</a:t>
            </a:r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 주소 붙여넣기</a:t>
            </a: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!</a:t>
            </a: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1FA0B9CF-1ED4-4D41-1205-33AAC5F37E0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654" t="13534" r="-96" b="4677"/>
          <a:stretch/>
        </p:blipFill>
        <p:spPr>
          <a:xfrm>
            <a:off x="5890037" y="4376516"/>
            <a:ext cx="5992291" cy="963033"/>
          </a:xfrm>
          <a:prstGeom prst="rect">
            <a:avLst/>
          </a:prstGeom>
        </p:spPr>
      </p:pic>
      <p:sp>
        <p:nvSpPr>
          <p:cNvPr id="44" name="Rectangle 32">
            <a:extLst>
              <a:ext uri="{FF2B5EF4-FFF2-40B4-BE49-F238E27FC236}">
                <a16:creationId xmlns:a16="http://schemas.microsoft.com/office/drawing/2014/main" id="{87CDD32B-282F-5733-BEB5-EC111AAA230D}"/>
              </a:ext>
            </a:extLst>
          </p:cNvPr>
          <p:cNvSpPr/>
          <p:nvPr/>
        </p:nvSpPr>
        <p:spPr>
          <a:xfrm>
            <a:off x="5951407" y="4537211"/>
            <a:ext cx="3002349" cy="27206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F359DFF-A38A-887B-5529-70CCBB9CFEDD}"/>
              </a:ext>
            </a:extLst>
          </p:cNvPr>
          <p:cNvSpPr txBox="1"/>
          <p:nvPr/>
        </p:nvSpPr>
        <p:spPr>
          <a:xfrm>
            <a:off x="6096000" y="5477777"/>
            <a:ext cx="56950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원격저장소의 별명을 </a:t>
            </a:r>
            <a:r>
              <a:rPr lang="ko-KR" altLang="en-US" sz="1400" b="1" dirty="0" err="1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지정해야함</a:t>
            </a: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. origin</a:t>
            </a:r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으로 적어라</a:t>
            </a: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.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200F21D-6709-5F58-A28A-524C0B0D4B70}"/>
              </a:ext>
            </a:extLst>
          </p:cNvPr>
          <p:cNvSpPr txBox="1"/>
          <p:nvPr/>
        </p:nvSpPr>
        <p:spPr>
          <a:xfrm>
            <a:off x="6038653" y="6146272"/>
            <a:ext cx="56950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터미널창</a:t>
            </a: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: git remote –v </a:t>
            </a:r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치면 저장소 연결 확인가능</a:t>
            </a:r>
            <a:endParaRPr lang="en-US" altLang="ko-KR" sz="14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</p:txBody>
      </p:sp>
      <p:cxnSp>
        <p:nvCxnSpPr>
          <p:cNvPr id="52" name="Straight Arrow Connector 16">
            <a:extLst>
              <a:ext uri="{FF2B5EF4-FFF2-40B4-BE49-F238E27FC236}">
                <a16:creationId xmlns:a16="http://schemas.microsoft.com/office/drawing/2014/main" id="{544CC615-268E-E22B-0BDE-DF832F66EA73}"/>
              </a:ext>
            </a:extLst>
          </p:cNvPr>
          <p:cNvCxnSpPr/>
          <p:nvPr/>
        </p:nvCxnSpPr>
        <p:spPr>
          <a:xfrm>
            <a:off x="5544017" y="3301660"/>
            <a:ext cx="31266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Arrow Connector 16">
            <a:extLst>
              <a:ext uri="{FF2B5EF4-FFF2-40B4-BE49-F238E27FC236}">
                <a16:creationId xmlns:a16="http://schemas.microsoft.com/office/drawing/2014/main" id="{BF9247BD-8B9F-4D51-FC6F-A7E68C61D79A}"/>
              </a:ext>
            </a:extLst>
          </p:cNvPr>
          <p:cNvCxnSpPr>
            <a:cxnSpLocks/>
          </p:cNvCxnSpPr>
          <p:nvPr/>
        </p:nvCxnSpPr>
        <p:spPr>
          <a:xfrm>
            <a:off x="9016486" y="3963424"/>
            <a:ext cx="0" cy="28945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슬라이드 번호 개체 틀 1">
            <a:extLst>
              <a:ext uri="{FF2B5EF4-FFF2-40B4-BE49-F238E27FC236}">
                <a16:creationId xmlns:a16="http://schemas.microsoft.com/office/drawing/2014/main" id="{F8269E5A-8693-0048-9534-B174749671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11090" y="6528352"/>
            <a:ext cx="2743200" cy="365125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34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49324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30" grpId="0" animBg="1"/>
      <p:bldP spid="33" grpId="0" animBg="1"/>
      <p:bldP spid="37" grpId="0"/>
      <p:bldP spid="44" grpId="0" animBg="1"/>
      <p:bldP spid="46" grpId="0"/>
      <p:bldP spid="50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5350023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03. </a:t>
            </a:r>
            <a:r>
              <a:rPr lang="en-US" altLang="ko-KR" sz="2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Visual Studio Code </a:t>
            </a: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ko-KR" altLang="en-US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04E081-3E31-E13A-CF52-C7512ECF0BEF}"/>
              </a:ext>
            </a:extLst>
          </p:cNvPr>
          <p:cNvSpPr txBox="1"/>
          <p:nvPr/>
        </p:nvSpPr>
        <p:spPr>
          <a:xfrm>
            <a:off x="922464" y="775532"/>
            <a:ext cx="227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</a:p>
        </p:txBody>
      </p:sp>
      <p:sp>
        <p:nvSpPr>
          <p:cNvPr id="3" name="슬라이드 번호 개체 틀 3">
            <a:extLst>
              <a:ext uri="{FF2B5EF4-FFF2-40B4-BE49-F238E27FC236}">
                <a16:creationId xmlns:a16="http://schemas.microsoft.com/office/drawing/2014/main" id="{B983630C-6319-1A99-18C4-CB5A09748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84906" y="6486401"/>
            <a:ext cx="2726140" cy="371599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35</a:t>
            </a:fld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4A54AA-2B6D-3F3C-522E-EB4C5B46C43D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cxnSp>
        <p:nvCxnSpPr>
          <p:cNvPr id="7" name="직선 연결선 10">
            <a:extLst>
              <a:ext uri="{FF2B5EF4-FFF2-40B4-BE49-F238E27FC236}">
                <a16:creationId xmlns:a16="http://schemas.microsoft.com/office/drawing/2014/main" id="{D2FBD4FA-13F4-855A-027B-739C41C0D7F2}"/>
              </a:ext>
            </a:extLst>
          </p:cNvPr>
          <p:cNvCxnSpPr>
            <a:cxnSpLocks/>
          </p:cNvCxnSpPr>
          <p:nvPr/>
        </p:nvCxnSpPr>
        <p:spPr>
          <a:xfrm>
            <a:off x="4938792" y="1228143"/>
            <a:ext cx="2079042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7B5183C-A006-0B63-F810-EA670C689AD0}"/>
              </a:ext>
            </a:extLst>
          </p:cNvPr>
          <p:cNvSpPr txBox="1"/>
          <p:nvPr/>
        </p:nvSpPr>
        <p:spPr>
          <a:xfrm>
            <a:off x="7407082" y="775653"/>
            <a:ext cx="25383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D0E99A-2509-0D3D-7B87-2C290007618F}"/>
              </a:ext>
            </a:extLst>
          </p:cNvPr>
          <p:cNvSpPr txBox="1"/>
          <p:nvPr/>
        </p:nvSpPr>
        <p:spPr>
          <a:xfrm>
            <a:off x="3006848" y="780636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en-US" altLang="ko-KR" sz="16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기초셋팅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A06351-6709-04A8-3875-8F00A60F913D}"/>
              </a:ext>
            </a:extLst>
          </p:cNvPr>
          <p:cNvSpPr txBox="1"/>
          <p:nvPr/>
        </p:nvSpPr>
        <p:spPr>
          <a:xfrm>
            <a:off x="5174166" y="775532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버전관리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50307C-46B0-8A66-C170-4D3EE0DAA85D}"/>
              </a:ext>
            </a:extLst>
          </p:cNvPr>
          <p:cNvSpPr txBox="1"/>
          <p:nvPr/>
        </p:nvSpPr>
        <p:spPr>
          <a:xfrm>
            <a:off x="229872" y="1579608"/>
            <a:ext cx="20831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◆ 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Git Graph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설치 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B76DBAB6-04E8-87AA-69FD-94FA438CD1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7687"/>
          <a:stretch/>
        </p:blipFill>
        <p:spPr>
          <a:xfrm>
            <a:off x="914205" y="2261044"/>
            <a:ext cx="10052263" cy="2987603"/>
          </a:xfrm>
          <a:prstGeom prst="rect">
            <a:avLst/>
          </a:prstGeom>
        </p:spPr>
      </p:pic>
      <p:sp>
        <p:nvSpPr>
          <p:cNvPr id="17" name="Rectangle 32">
            <a:extLst>
              <a:ext uri="{FF2B5EF4-FFF2-40B4-BE49-F238E27FC236}">
                <a16:creationId xmlns:a16="http://schemas.microsoft.com/office/drawing/2014/main" id="{D76F12AB-6D2B-241B-0093-731A2857A7B5}"/>
              </a:ext>
            </a:extLst>
          </p:cNvPr>
          <p:cNvSpPr/>
          <p:nvPr/>
        </p:nvSpPr>
        <p:spPr>
          <a:xfrm>
            <a:off x="928935" y="4479400"/>
            <a:ext cx="415050" cy="36933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Rectangle 32">
            <a:extLst>
              <a:ext uri="{FF2B5EF4-FFF2-40B4-BE49-F238E27FC236}">
                <a16:creationId xmlns:a16="http://schemas.microsoft.com/office/drawing/2014/main" id="{8762D63D-0B1D-5E63-29BA-27E4FB0BAE14}"/>
              </a:ext>
            </a:extLst>
          </p:cNvPr>
          <p:cNvSpPr/>
          <p:nvPr/>
        </p:nvSpPr>
        <p:spPr>
          <a:xfrm>
            <a:off x="1535466" y="2912736"/>
            <a:ext cx="1005216" cy="29687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8211974-F359-B16A-E197-93538CEE3D62}"/>
              </a:ext>
            </a:extLst>
          </p:cNvPr>
          <p:cNvSpPr txBox="1"/>
          <p:nvPr/>
        </p:nvSpPr>
        <p:spPr>
          <a:xfrm>
            <a:off x="2981175" y="2912862"/>
            <a:ext cx="56950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Git Graph</a:t>
            </a:r>
            <a:r>
              <a:rPr lang="ko-KR" altLang="en-US" sz="16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검색한후  </a:t>
            </a:r>
            <a:r>
              <a:rPr lang="en-US" altLang="ko-KR" sz="16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install!!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67574C8-9D21-7F9A-72F0-8120F5ED4C2B}"/>
              </a:ext>
            </a:extLst>
          </p:cNvPr>
          <p:cNvSpPr txBox="1"/>
          <p:nvPr/>
        </p:nvSpPr>
        <p:spPr>
          <a:xfrm>
            <a:off x="3579889" y="5698247"/>
            <a:ext cx="7515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설치가 끝나면 </a:t>
            </a:r>
            <a:r>
              <a:rPr lang="en-US" altLang="ko-KR" b="1" dirty="0" err="1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Vscode</a:t>
            </a:r>
            <a:r>
              <a:rPr lang="en-US" altLang="ko-KR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lang="ko-KR" altLang="en-US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좌측 하단 파란바에 </a:t>
            </a:r>
            <a:r>
              <a:rPr lang="en-US" altLang="ko-KR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Git Graph</a:t>
            </a:r>
            <a:r>
              <a:rPr lang="ko-KR" altLang="en-US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가 있고 누르면 나온다</a:t>
            </a:r>
            <a:r>
              <a:rPr lang="en-US" altLang="ko-KR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72365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5" grpId="0" animBg="1"/>
      <p:bldP spid="29" grpId="0"/>
      <p:bldP spid="30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9071BEF-1058-9102-2547-28DEF11BD9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15B8B-CC07-4165-8AEB-A30FAFB4432D}" type="slidenum">
              <a:rPr lang="ko-KR" altLang="en-US" smtClean="0"/>
              <a:t>36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2D016B-191B-615B-E020-08A1F8E403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9694" y="1058626"/>
            <a:ext cx="10992612" cy="45527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lnSpc>
                <a:spcPct val="200000"/>
              </a:lnSpc>
              <a:spcBef>
                <a:spcPct val="0"/>
              </a:spcBef>
              <a:buNone/>
            </a:pPr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실습</a:t>
            </a:r>
            <a:r>
              <a:rPr lang="en-US" altLang="ko-KR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(1) - </a:t>
            </a:r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환경 셋팅</a:t>
            </a:r>
            <a:endParaRPr lang="en-US" altLang="ko-KR" sz="4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42950" indent="-742950" algn="just" eaLnBrk="1" hangingPunct="1">
              <a:lnSpc>
                <a:spcPct val="200000"/>
              </a:lnSpc>
              <a:spcBef>
                <a:spcPct val="0"/>
              </a:spcBef>
              <a:buAutoNum type="arabicPeriod"/>
            </a:pPr>
            <a:r>
              <a:rPr lang="en-US" altLang="ko-KR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ko-KR" altLang="en-US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설치</a:t>
            </a:r>
            <a:endParaRPr lang="en-US" altLang="ko-KR" sz="3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42950" indent="-742950" algn="just" eaLnBrk="1" hangingPunct="1">
              <a:lnSpc>
                <a:spcPct val="150000"/>
              </a:lnSpc>
              <a:spcBef>
                <a:spcPct val="0"/>
              </a:spcBef>
              <a:buAutoNum type="arabicPeriod"/>
            </a:pPr>
            <a:r>
              <a:rPr lang="en-US" altLang="ko-KR" sz="32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Github</a:t>
            </a:r>
            <a:r>
              <a:rPr lang="ko-KR" altLang="en-US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계정생성</a:t>
            </a:r>
            <a:endParaRPr lang="en-US" altLang="ko-KR" sz="3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42950" indent="-742950" algn="just" eaLnBrk="1" hangingPunct="1">
              <a:lnSpc>
                <a:spcPct val="150000"/>
              </a:lnSpc>
              <a:spcBef>
                <a:spcPct val="0"/>
              </a:spcBef>
              <a:buAutoNum type="arabicPeriod"/>
            </a:pPr>
            <a:r>
              <a:rPr lang="en-US" altLang="ko-KR" sz="32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ko-KR" altLang="en-US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설치</a:t>
            </a:r>
            <a:endParaRPr lang="en-US" altLang="ko-KR" sz="3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42950" indent="-742950" algn="just" eaLnBrk="1" hangingPunct="1">
              <a:lnSpc>
                <a:spcPct val="150000"/>
              </a:lnSpc>
              <a:spcBef>
                <a:spcPct val="0"/>
              </a:spcBef>
              <a:buAutoNum type="arabicPeriod"/>
            </a:pPr>
            <a:r>
              <a:rPr lang="en-US" altLang="ko-KR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git graph</a:t>
            </a:r>
            <a:r>
              <a:rPr lang="ko-KR" altLang="en-US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설치</a:t>
            </a:r>
            <a:endParaRPr lang="en-US" altLang="ko-KR" sz="3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676724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그림 31">
            <a:extLst>
              <a:ext uri="{FF2B5EF4-FFF2-40B4-BE49-F238E27FC236}">
                <a16:creationId xmlns:a16="http://schemas.microsoft.com/office/drawing/2014/main" id="{AAA9E8E8-A63D-14C7-FB1E-30F270828E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1097" y="4540806"/>
            <a:ext cx="3720497" cy="1943543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3FA24D20-AA44-C77D-6706-4247DC0D82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544" y="2630378"/>
            <a:ext cx="7534275" cy="561975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5350023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03. </a:t>
            </a:r>
            <a:r>
              <a:rPr lang="en-US" altLang="ko-KR" sz="2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Visual Studio Code </a:t>
            </a: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ko-KR" altLang="en-US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04E081-3E31-E13A-CF52-C7512ECF0BEF}"/>
              </a:ext>
            </a:extLst>
          </p:cNvPr>
          <p:cNvSpPr txBox="1"/>
          <p:nvPr/>
        </p:nvSpPr>
        <p:spPr>
          <a:xfrm>
            <a:off x="922464" y="775532"/>
            <a:ext cx="227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</a:p>
        </p:txBody>
      </p:sp>
      <p:sp>
        <p:nvSpPr>
          <p:cNvPr id="3" name="슬라이드 번호 개체 틀 3">
            <a:extLst>
              <a:ext uri="{FF2B5EF4-FFF2-40B4-BE49-F238E27FC236}">
                <a16:creationId xmlns:a16="http://schemas.microsoft.com/office/drawing/2014/main" id="{B983630C-6319-1A99-18C4-CB5A09748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62994" y="6531470"/>
            <a:ext cx="2726140" cy="371599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37</a:t>
            </a:fld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4A54AA-2B6D-3F3C-522E-EB4C5B46C43D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cxnSp>
        <p:nvCxnSpPr>
          <p:cNvPr id="7" name="직선 연결선 10">
            <a:extLst>
              <a:ext uri="{FF2B5EF4-FFF2-40B4-BE49-F238E27FC236}">
                <a16:creationId xmlns:a16="http://schemas.microsoft.com/office/drawing/2014/main" id="{D2FBD4FA-13F4-855A-027B-739C41C0D7F2}"/>
              </a:ext>
            </a:extLst>
          </p:cNvPr>
          <p:cNvCxnSpPr>
            <a:cxnSpLocks/>
          </p:cNvCxnSpPr>
          <p:nvPr/>
        </p:nvCxnSpPr>
        <p:spPr>
          <a:xfrm>
            <a:off x="4938792" y="1228143"/>
            <a:ext cx="2079042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7B5183C-A006-0B63-F810-EA670C689AD0}"/>
              </a:ext>
            </a:extLst>
          </p:cNvPr>
          <p:cNvSpPr txBox="1"/>
          <p:nvPr/>
        </p:nvSpPr>
        <p:spPr>
          <a:xfrm>
            <a:off x="7407082" y="775653"/>
            <a:ext cx="25383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D0E99A-2509-0D3D-7B87-2C290007618F}"/>
              </a:ext>
            </a:extLst>
          </p:cNvPr>
          <p:cNvSpPr txBox="1"/>
          <p:nvPr/>
        </p:nvSpPr>
        <p:spPr>
          <a:xfrm>
            <a:off x="3006848" y="780636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en-US" altLang="ko-KR" sz="16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기초셋팅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A06351-6709-04A8-3875-8F00A60F913D}"/>
              </a:ext>
            </a:extLst>
          </p:cNvPr>
          <p:cNvSpPr txBox="1"/>
          <p:nvPr/>
        </p:nvSpPr>
        <p:spPr>
          <a:xfrm>
            <a:off x="5174166" y="775532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버전관리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50307C-46B0-8A66-C170-4D3EE0DAA85D}"/>
              </a:ext>
            </a:extLst>
          </p:cNvPr>
          <p:cNvSpPr txBox="1"/>
          <p:nvPr/>
        </p:nvSpPr>
        <p:spPr>
          <a:xfrm>
            <a:off x="94860" y="1609353"/>
            <a:ext cx="61467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◆ 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log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확인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(1) … Why? Commit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의 히스토리 확인하기 </a:t>
            </a:r>
          </a:p>
        </p:txBody>
      </p:sp>
      <p:sp>
        <p:nvSpPr>
          <p:cNvPr id="15" name="Rectangle 32">
            <a:extLst>
              <a:ext uri="{FF2B5EF4-FFF2-40B4-BE49-F238E27FC236}">
                <a16:creationId xmlns:a16="http://schemas.microsoft.com/office/drawing/2014/main" id="{CE540FFF-76D3-53C3-F406-899090FEE15A}"/>
              </a:ext>
            </a:extLst>
          </p:cNvPr>
          <p:cNvSpPr/>
          <p:nvPr/>
        </p:nvSpPr>
        <p:spPr>
          <a:xfrm>
            <a:off x="3984769" y="2630377"/>
            <a:ext cx="3631140" cy="33375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CE4F9B50-78BC-2219-CB7F-DEFC4A28E2F8}"/>
              </a:ext>
            </a:extLst>
          </p:cNvPr>
          <p:cNvCxnSpPr>
            <a:cxnSpLocks/>
            <a:stCxn id="13" idx="2"/>
            <a:endCxn id="16" idx="1"/>
          </p:cNvCxnSpPr>
          <p:nvPr/>
        </p:nvCxnSpPr>
        <p:spPr>
          <a:xfrm rot="16200000" flipH="1">
            <a:off x="3673970" y="2777362"/>
            <a:ext cx="380986" cy="1112785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7E1D350C-C4CA-8067-F24A-1FEF1C2C2A69}"/>
              </a:ext>
            </a:extLst>
          </p:cNvPr>
          <p:cNvSpPr txBox="1"/>
          <p:nvPr/>
        </p:nvSpPr>
        <p:spPr>
          <a:xfrm>
            <a:off x="341592" y="3785858"/>
            <a:ext cx="5330512" cy="6108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HEAD</a:t>
            </a:r>
            <a:r>
              <a:rPr lang="ko-KR" altLang="en-US" sz="1200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 </a:t>
            </a:r>
            <a:r>
              <a:rPr lang="en-US" altLang="ko-KR" sz="1200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master </a:t>
            </a:r>
            <a:r>
              <a:rPr lang="ko-KR" altLang="en-US" sz="1200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</a:t>
            </a:r>
            <a:r>
              <a:rPr lang="ko-KR" altLang="en-US" sz="1200" b="1" dirty="0" err="1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가리키고있고</a:t>
            </a:r>
            <a:r>
              <a:rPr lang="en-US" altLang="ko-KR" sz="1200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master</a:t>
            </a:r>
            <a:r>
              <a:rPr lang="ko-KR" altLang="en-US" sz="1200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는 </a:t>
            </a:r>
            <a:r>
              <a:rPr lang="en-US" altLang="ko-KR" sz="1200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test1</a:t>
            </a:r>
            <a:r>
              <a:rPr lang="ko-KR" altLang="en-US" sz="1200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을 가리키고 있다</a:t>
            </a:r>
            <a:r>
              <a:rPr lang="en-US" altLang="ko-KR" sz="1200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지역저장소</a:t>
            </a:r>
            <a:r>
              <a:rPr lang="en-US" altLang="ko-KR" sz="1200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200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내컴퓨터</a:t>
            </a:r>
            <a:r>
              <a:rPr lang="en-US" altLang="ko-KR" sz="1200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sz="1200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최신 버전이 </a:t>
            </a:r>
            <a:r>
              <a:rPr lang="en-US" altLang="ko-KR" sz="1200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test1</a:t>
            </a:r>
            <a:r>
              <a:rPr lang="ko-KR" altLang="en-US" sz="1200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이라는 뜻이다</a:t>
            </a:r>
            <a:r>
              <a:rPr lang="en-US" altLang="ko-KR" sz="1200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endParaRPr lang="ko-KR" altLang="en-US" sz="1200" b="1" dirty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7" name="화살표: 왼쪽/위쪽 26">
            <a:extLst>
              <a:ext uri="{FF2B5EF4-FFF2-40B4-BE49-F238E27FC236}">
                <a16:creationId xmlns:a16="http://schemas.microsoft.com/office/drawing/2014/main" id="{604843BE-0CD5-ABEA-212C-75E31A4630CA}"/>
              </a:ext>
            </a:extLst>
          </p:cNvPr>
          <p:cNvSpPr/>
          <p:nvPr/>
        </p:nvSpPr>
        <p:spPr>
          <a:xfrm rot="2616368">
            <a:off x="1743482" y="2926206"/>
            <a:ext cx="745263" cy="711721"/>
          </a:xfrm>
          <a:prstGeom prst="leftUpArrow">
            <a:avLst>
              <a:gd name="adj1" fmla="val 5860"/>
              <a:gd name="adj2" fmla="val 11879"/>
              <a:gd name="adj3" fmla="val 13781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Rectangle 32">
            <a:extLst>
              <a:ext uri="{FF2B5EF4-FFF2-40B4-BE49-F238E27FC236}">
                <a16:creationId xmlns:a16="http://schemas.microsoft.com/office/drawing/2014/main" id="{76B8EB29-71FA-DD93-DF3F-9196A0FFD876}"/>
              </a:ext>
            </a:extLst>
          </p:cNvPr>
          <p:cNvSpPr/>
          <p:nvPr/>
        </p:nvSpPr>
        <p:spPr>
          <a:xfrm>
            <a:off x="3031149" y="2877109"/>
            <a:ext cx="553843" cy="26615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358B23D-02B5-9CC1-787A-D428A128AA2B}"/>
              </a:ext>
            </a:extLst>
          </p:cNvPr>
          <p:cNvSpPr txBox="1"/>
          <p:nvPr/>
        </p:nvSpPr>
        <p:spPr>
          <a:xfrm>
            <a:off x="4420856" y="3262638"/>
            <a:ext cx="39918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이건 </a:t>
            </a: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commit message</a:t>
            </a:r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로 </a:t>
            </a:r>
            <a:r>
              <a:rPr lang="ko-KR" altLang="en-US" sz="1400" b="1" dirty="0" err="1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적었던거고</a:t>
            </a: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, </a:t>
            </a:r>
          </a:p>
          <a:p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버전이라고 한다</a:t>
            </a: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.</a:t>
            </a:r>
            <a:endParaRPr lang="ko-KR" altLang="en-US" sz="14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1544AB0-C951-5ED2-2931-5E857326C6FE}"/>
              </a:ext>
            </a:extLst>
          </p:cNvPr>
          <p:cNvSpPr txBox="1"/>
          <p:nvPr/>
        </p:nvSpPr>
        <p:spPr>
          <a:xfrm>
            <a:off x="7752715" y="2266430"/>
            <a:ext cx="4358331" cy="10204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터미널창에 </a:t>
            </a:r>
            <a:endParaRPr lang="en-US" altLang="ko-KR" sz="14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git log –-</a:t>
            </a:r>
            <a:r>
              <a:rPr lang="en-US" altLang="ko-KR" sz="1400" b="1" dirty="0" err="1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oneline</a:t>
            </a: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 –-all –-graph</a:t>
            </a:r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 입력</a:t>
            </a:r>
            <a:endParaRPr lang="en-US" altLang="ko-KR" sz="14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(log</a:t>
            </a:r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를 </a:t>
            </a:r>
            <a:r>
              <a:rPr lang="ko-KR" altLang="en-US" sz="1400" b="1" dirty="0" err="1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볼껀데</a:t>
            </a:r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lang="ko-KR" altLang="en-US" sz="1400" b="1" dirty="0" err="1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한줄로</a:t>
            </a:r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 모두 그래프형식으로 </a:t>
            </a:r>
            <a:r>
              <a:rPr lang="ko-KR" altLang="en-US" sz="1400" b="1" dirty="0" err="1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보겠다는뜻</a:t>
            </a: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)</a:t>
            </a:r>
            <a:endParaRPr lang="ko-KR" altLang="en-US" sz="14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F8232BF-BEA4-43C3-8F3B-6573A4741CA0}"/>
              </a:ext>
            </a:extLst>
          </p:cNvPr>
          <p:cNvSpPr txBox="1"/>
          <p:nvPr/>
        </p:nvSpPr>
        <p:spPr>
          <a:xfrm>
            <a:off x="34069" y="2186897"/>
            <a:ext cx="4269188" cy="374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터미널창 </a:t>
            </a:r>
            <a:r>
              <a:rPr lang="en-US" altLang="ko-KR" sz="14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ctrl+shift</a:t>
            </a:r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+`</a:t>
            </a:r>
            <a:endParaRPr lang="ko-KR" altLang="en-US" sz="1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33" name="연결선: 꺾임 32">
            <a:extLst>
              <a:ext uri="{FF2B5EF4-FFF2-40B4-BE49-F238E27FC236}">
                <a16:creationId xmlns:a16="http://schemas.microsoft.com/office/drawing/2014/main" id="{35413673-797A-6B9B-FD29-4EC8C3F87B46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777427" y="5879047"/>
            <a:ext cx="200880" cy="383719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0DC216FE-0E2D-5AA1-16FC-CD8BA2B064A5}"/>
              </a:ext>
            </a:extLst>
          </p:cNvPr>
          <p:cNvSpPr txBox="1"/>
          <p:nvPr/>
        </p:nvSpPr>
        <p:spPr>
          <a:xfrm>
            <a:off x="4069727" y="5769587"/>
            <a:ext cx="7983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HEAD</a:t>
            </a:r>
            <a:endParaRPr lang="ko-KR" altLang="en-US" sz="14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</p:txBody>
      </p:sp>
      <p:cxnSp>
        <p:nvCxnSpPr>
          <p:cNvPr id="37" name="연결선: 꺾임 36">
            <a:extLst>
              <a:ext uri="{FF2B5EF4-FFF2-40B4-BE49-F238E27FC236}">
                <a16:creationId xmlns:a16="http://schemas.microsoft.com/office/drawing/2014/main" id="{9E89A5EB-B6B2-E07C-4907-18BCDDCEF713}"/>
              </a:ext>
            </a:extLst>
          </p:cNvPr>
          <p:cNvCxnSpPr>
            <a:cxnSpLocks/>
          </p:cNvCxnSpPr>
          <p:nvPr/>
        </p:nvCxnSpPr>
        <p:spPr>
          <a:xfrm>
            <a:off x="4222130" y="6430899"/>
            <a:ext cx="479699" cy="168393"/>
          </a:xfrm>
          <a:prstGeom prst="bentConnector3">
            <a:avLst>
              <a:gd name="adj1" fmla="val 2665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38AE0355-634B-A3D2-EC00-FB6DC742572A}"/>
              </a:ext>
            </a:extLst>
          </p:cNvPr>
          <p:cNvSpPr txBox="1"/>
          <p:nvPr/>
        </p:nvSpPr>
        <p:spPr>
          <a:xfrm>
            <a:off x="4701829" y="6484349"/>
            <a:ext cx="7983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master</a:t>
            </a:r>
            <a:endParaRPr lang="ko-KR" altLang="en-US" sz="14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0ED4EAB-B574-ABE3-6E02-B02539C6116B}"/>
              </a:ext>
            </a:extLst>
          </p:cNvPr>
          <p:cNvSpPr txBox="1"/>
          <p:nvPr/>
        </p:nvSpPr>
        <p:spPr>
          <a:xfrm>
            <a:off x="239632" y="5237816"/>
            <a:ext cx="240333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graph</a:t>
            </a:r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</a:t>
            </a:r>
            <a:r>
              <a:rPr lang="ko-KR" altLang="en-US" sz="16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보는법</a:t>
            </a:r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40D777B-AB68-F95B-975E-43A6B38287EF}"/>
              </a:ext>
            </a:extLst>
          </p:cNvPr>
          <p:cNvSpPr txBox="1"/>
          <p:nvPr/>
        </p:nvSpPr>
        <p:spPr>
          <a:xfrm>
            <a:off x="6416756" y="5293688"/>
            <a:ext cx="5514950" cy="783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HEAD</a:t>
            </a:r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와 </a:t>
            </a:r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master</a:t>
            </a:r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가 같은 파란색으로 돼있으면 </a:t>
            </a:r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HEAD</a:t>
            </a:r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가 </a:t>
            </a:r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master</a:t>
            </a:r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가리키고 있다는 의미</a:t>
            </a:r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6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07181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6" grpId="0"/>
      <p:bldP spid="27" grpId="0" animBg="1"/>
      <p:bldP spid="13" grpId="0" animBg="1"/>
      <p:bldP spid="16" grpId="0"/>
      <p:bldP spid="23" grpId="0"/>
      <p:bldP spid="36" grpId="0"/>
      <p:bldP spid="43" grpId="0"/>
      <p:bldP spid="44" grpId="0"/>
      <p:bldP spid="45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5350023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03. </a:t>
            </a:r>
            <a:r>
              <a:rPr lang="en-US" altLang="ko-KR" sz="2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Visual Studio Code </a:t>
            </a: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ko-KR" altLang="en-US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04E081-3E31-E13A-CF52-C7512ECF0BEF}"/>
              </a:ext>
            </a:extLst>
          </p:cNvPr>
          <p:cNvSpPr txBox="1"/>
          <p:nvPr/>
        </p:nvSpPr>
        <p:spPr>
          <a:xfrm>
            <a:off x="922464" y="775532"/>
            <a:ext cx="227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</a:p>
        </p:txBody>
      </p:sp>
      <p:sp>
        <p:nvSpPr>
          <p:cNvPr id="3" name="슬라이드 번호 개체 틀 3">
            <a:extLst>
              <a:ext uri="{FF2B5EF4-FFF2-40B4-BE49-F238E27FC236}">
                <a16:creationId xmlns:a16="http://schemas.microsoft.com/office/drawing/2014/main" id="{B983630C-6319-1A99-18C4-CB5A09748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84906" y="6486401"/>
            <a:ext cx="2726140" cy="371599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38</a:t>
            </a:fld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4A54AA-2B6D-3F3C-522E-EB4C5B46C43D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cxnSp>
        <p:nvCxnSpPr>
          <p:cNvPr id="7" name="직선 연결선 10">
            <a:extLst>
              <a:ext uri="{FF2B5EF4-FFF2-40B4-BE49-F238E27FC236}">
                <a16:creationId xmlns:a16="http://schemas.microsoft.com/office/drawing/2014/main" id="{D2FBD4FA-13F4-855A-027B-739C41C0D7F2}"/>
              </a:ext>
            </a:extLst>
          </p:cNvPr>
          <p:cNvCxnSpPr>
            <a:cxnSpLocks/>
          </p:cNvCxnSpPr>
          <p:nvPr/>
        </p:nvCxnSpPr>
        <p:spPr>
          <a:xfrm>
            <a:off x="4938792" y="1228143"/>
            <a:ext cx="2079042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7B5183C-A006-0B63-F810-EA670C689AD0}"/>
              </a:ext>
            </a:extLst>
          </p:cNvPr>
          <p:cNvSpPr txBox="1"/>
          <p:nvPr/>
        </p:nvSpPr>
        <p:spPr>
          <a:xfrm>
            <a:off x="7407082" y="775653"/>
            <a:ext cx="25383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D0E99A-2509-0D3D-7B87-2C290007618F}"/>
              </a:ext>
            </a:extLst>
          </p:cNvPr>
          <p:cNvSpPr txBox="1"/>
          <p:nvPr/>
        </p:nvSpPr>
        <p:spPr>
          <a:xfrm>
            <a:off x="3006848" y="780636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en-US" altLang="ko-KR" sz="16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기초셋팅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A06351-6709-04A8-3875-8F00A60F913D}"/>
              </a:ext>
            </a:extLst>
          </p:cNvPr>
          <p:cNvSpPr txBox="1"/>
          <p:nvPr/>
        </p:nvSpPr>
        <p:spPr>
          <a:xfrm>
            <a:off x="5174166" y="775532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버전관리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50307C-46B0-8A66-C170-4D3EE0DAA85D}"/>
              </a:ext>
            </a:extLst>
          </p:cNvPr>
          <p:cNvSpPr txBox="1"/>
          <p:nvPr/>
        </p:nvSpPr>
        <p:spPr>
          <a:xfrm>
            <a:off x="161544" y="1546215"/>
            <a:ext cx="38967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◆ 원격저장소로 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push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하기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5C6D54E1-571D-085B-1BCB-082C55A13C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674" y="2481786"/>
            <a:ext cx="5000348" cy="3386479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5CD5D2FB-9F85-E500-D273-818E5EBDC2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9861" y="2499200"/>
            <a:ext cx="3781425" cy="1895475"/>
          </a:xfrm>
          <a:prstGeom prst="rect">
            <a:avLst/>
          </a:prstGeom>
        </p:spPr>
      </p:pic>
      <p:sp>
        <p:nvSpPr>
          <p:cNvPr id="19" name="Rectangle 32">
            <a:extLst>
              <a:ext uri="{FF2B5EF4-FFF2-40B4-BE49-F238E27FC236}">
                <a16:creationId xmlns:a16="http://schemas.microsoft.com/office/drawing/2014/main" id="{80D78BDF-A75F-1CB6-6EEE-0EBBE9F8BD31}"/>
              </a:ext>
            </a:extLst>
          </p:cNvPr>
          <p:cNvSpPr/>
          <p:nvPr/>
        </p:nvSpPr>
        <p:spPr>
          <a:xfrm>
            <a:off x="509340" y="3722031"/>
            <a:ext cx="497113" cy="42652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Rectangle 32">
            <a:extLst>
              <a:ext uri="{FF2B5EF4-FFF2-40B4-BE49-F238E27FC236}">
                <a16:creationId xmlns:a16="http://schemas.microsoft.com/office/drawing/2014/main" id="{BBD996B6-514B-9C63-5F47-C59E340B4CD4}"/>
              </a:ext>
            </a:extLst>
          </p:cNvPr>
          <p:cNvSpPr/>
          <p:nvPr/>
        </p:nvSpPr>
        <p:spPr>
          <a:xfrm flipH="1">
            <a:off x="3688284" y="4087183"/>
            <a:ext cx="1818737" cy="25775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Rectangle 32">
            <a:extLst>
              <a:ext uri="{FF2B5EF4-FFF2-40B4-BE49-F238E27FC236}">
                <a16:creationId xmlns:a16="http://schemas.microsoft.com/office/drawing/2014/main" id="{6C3E6214-6755-8833-CF0A-9A961F883E07}"/>
              </a:ext>
            </a:extLst>
          </p:cNvPr>
          <p:cNvSpPr/>
          <p:nvPr/>
        </p:nvSpPr>
        <p:spPr>
          <a:xfrm flipH="1" flipV="1">
            <a:off x="3577820" y="2801503"/>
            <a:ext cx="282298" cy="25775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9D7CB93-44BB-BAD7-34ED-CA66B8FDD1BF}"/>
              </a:ext>
            </a:extLst>
          </p:cNvPr>
          <p:cNvSpPr txBox="1"/>
          <p:nvPr/>
        </p:nvSpPr>
        <p:spPr>
          <a:xfrm>
            <a:off x="4715507" y="3779406"/>
            <a:ext cx="7983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Push!!</a:t>
            </a:r>
            <a:endParaRPr lang="ko-KR" altLang="en-US" sz="14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5AEB588-D154-7D9A-AE7D-D8E9116E48CB}"/>
              </a:ext>
            </a:extLst>
          </p:cNvPr>
          <p:cNvSpPr txBox="1"/>
          <p:nvPr/>
        </p:nvSpPr>
        <p:spPr>
          <a:xfrm>
            <a:off x="7661905" y="4656852"/>
            <a:ext cx="3781425" cy="6972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Git Graph</a:t>
            </a:r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를 보면 변경되어 있다</a:t>
            </a: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Origin</a:t>
            </a:r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 이라는 </a:t>
            </a: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master</a:t>
            </a:r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가 </a:t>
            </a:r>
            <a:r>
              <a:rPr lang="ko-KR" altLang="en-US" sz="1400" b="1" dirty="0" err="1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생긴것</a:t>
            </a: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.</a:t>
            </a:r>
            <a:endParaRPr lang="ko-KR" altLang="en-US" sz="14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AD5D1A8-4985-1AFE-8E2F-834FB763B5C9}"/>
              </a:ext>
            </a:extLst>
          </p:cNvPr>
          <p:cNvSpPr txBox="1"/>
          <p:nvPr/>
        </p:nvSpPr>
        <p:spPr>
          <a:xfrm>
            <a:off x="6441791" y="5566881"/>
            <a:ext cx="5097564" cy="4546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8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지역저장소의 버전을 원격저장소로  </a:t>
            </a:r>
            <a:r>
              <a:rPr lang="en-US" altLang="ko-KR" sz="18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push</a:t>
            </a:r>
            <a:r>
              <a:rPr lang="ko-KR" altLang="en-US" sz="18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하기 성공</a:t>
            </a: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5F9CB371-7377-467B-DB6A-2140A71B073F}"/>
              </a:ext>
            </a:extLst>
          </p:cNvPr>
          <p:cNvCxnSpPr>
            <a:cxnSpLocks/>
          </p:cNvCxnSpPr>
          <p:nvPr/>
        </p:nvCxnSpPr>
        <p:spPr>
          <a:xfrm flipV="1">
            <a:off x="6102137" y="1931221"/>
            <a:ext cx="0" cy="4569673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68C14806-DCC1-A334-405B-6EEEBFCE39AF}"/>
              </a:ext>
            </a:extLst>
          </p:cNvPr>
          <p:cNvSpPr txBox="1"/>
          <p:nvPr/>
        </p:nvSpPr>
        <p:spPr>
          <a:xfrm>
            <a:off x="6690369" y="2101626"/>
            <a:ext cx="16351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Git Graph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87000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5" grpId="0" animBg="1"/>
      <p:bldP spid="28" grpId="0"/>
      <p:bldP spid="29" grpId="0"/>
      <p:bldP spid="41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0A5FCD49-EC8E-00C8-6ADB-92D03A92D6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350" y="2842216"/>
            <a:ext cx="10932413" cy="700475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5350023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03. </a:t>
            </a:r>
            <a:r>
              <a:rPr lang="en-US" altLang="ko-KR" sz="2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Visual Studio Code </a:t>
            </a: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ko-KR" altLang="en-US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04E081-3E31-E13A-CF52-C7512ECF0BEF}"/>
              </a:ext>
            </a:extLst>
          </p:cNvPr>
          <p:cNvSpPr txBox="1"/>
          <p:nvPr/>
        </p:nvSpPr>
        <p:spPr>
          <a:xfrm>
            <a:off x="922464" y="775532"/>
            <a:ext cx="227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</a:p>
        </p:txBody>
      </p:sp>
      <p:sp>
        <p:nvSpPr>
          <p:cNvPr id="3" name="슬라이드 번호 개체 틀 3">
            <a:extLst>
              <a:ext uri="{FF2B5EF4-FFF2-40B4-BE49-F238E27FC236}">
                <a16:creationId xmlns:a16="http://schemas.microsoft.com/office/drawing/2014/main" id="{B983630C-6319-1A99-18C4-CB5A09748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84906" y="6486401"/>
            <a:ext cx="2726140" cy="371599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39</a:t>
            </a:fld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4A54AA-2B6D-3F3C-522E-EB4C5B46C43D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cxnSp>
        <p:nvCxnSpPr>
          <p:cNvPr id="7" name="직선 연결선 10">
            <a:extLst>
              <a:ext uri="{FF2B5EF4-FFF2-40B4-BE49-F238E27FC236}">
                <a16:creationId xmlns:a16="http://schemas.microsoft.com/office/drawing/2014/main" id="{D2FBD4FA-13F4-855A-027B-739C41C0D7F2}"/>
              </a:ext>
            </a:extLst>
          </p:cNvPr>
          <p:cNvCxnSpPr>
            <a:cxnSpLocks/>
          </p:cNvCxnSpPr>
          <p:nvPr/>
        </p:nvCxnSpPr>
        <p:spPr>
          <a:xfrm>
            <a:off x="4938792" y="1228143"/>
            <a:ext cx="2079042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7B5183C-A006-0B63-F810-EA670C689AD0}"/>
              </a:ext>
            </a:extLst>
          </p:cNvPr>
          <p:cNvSpPr txBox="1"/>
          <p:nvPr/>
        </p:nvSpPr>
        <p:spPr>
          <a:xfrm>
            <a:off x="7407082" y="775653"/>
            <a:ext cx="25383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D0E99A-2509-0D3D-7B87-2C290007618F}"/>
              </a:ext>
            </a:extLst>
          </p:cNvPr>
          <p:cNvSpPr txBox="1"/>
          <p:nvPr/>
        </p:nvSpPr>
        <p:spPr>
          <a:xfrm>
            <a:off x="3006848" y="780636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en-US" altLang="ko-KR" sz="16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기초셋팅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A06351-6709-04A8-3875-8F00A60F913D}"/>
              </a:ext>
            </a:extLst>
          </p:cNvPr>
          <p:cNvSpPr txBox="1"/>
          <p:nvPr/>
        </p:nvSpPr>
        <p:spPr>
          <a:xfrm>
            <a:off x="5174166" y="775532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버전관리</a:t>
            </a:r>
          </a:p>
        </p:txBody>
      </p:sp>
      <p:sp>
        <p:nvSpPr>
          <p:cNvPr id="19" name="Rectangle 32">
            <a:extLst>
              <a:ext uri="{FF2B5EF4-FFF2-40B4-BE49-F238E27FC236}">
                <a16:creationId xmlns:a16="http://schemas.microsoft.com/office/drawing/2014/main" id="{80D78BDF-A75F-1CB6-6EEE-0EBBE9F8BD31}"/>
              </a:ext>
            </a:extLst>
          </p:cNvPr>
          <p:cNvSpPr/>
          <p:nvPr/>
        </p:nvSpPr>
        <p:spPr>
          <a:xfrm>
            <a:off x="3386298" y="3217508"/>
            <a:ext cx="977047" cy="2748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id="{66404D42-9F65-5F9C-2FB2-BEA4CFBB3963}"/>
              </a:ext>
            </a:extLst>
          </p:cNvPr>
          <p:cNvCxnSpPr>
            <a:cxnSpLocks/>
            <a:stCxn id="19" idx="2"/>
            <a:endCxn id="16" idx="1"/>
          </p:cNvCxnSpPr>
          <p:nvPr/>
        </p:nvCxnSpPr>
        <p:spPr>
          <a:xfrm rot="16200000" flipH="1">
            <a:off x="3980469" y="3386757"/>
            <a:ext cx="893198" cy="1104493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15673EF-BEC9-CA98-3AE4-5F1FAF436452}"/>
              </a:ext>
            </a:extLst>
          </p:cNvPr>
          <p:cNvSpPr txBox="1"/>
          <p:nvPr/>
        </p:nvSpPr>
        <p:spPr>
          <a:xfrm>
            <a:off x="4979315" y="4231714"/>
            <a:ext cx="39918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지역저장소의 </a:t>
            </a: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master </a:t>
            </a:r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최신 버전을</a:t>
            </a: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가리킴</a:t>
            </a: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!</a:t>
            </a:r>
            <a:endParaRPr lang="ko-KR" altLang="en-US" sz="14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22" name="Rectangle 32">
            <a:extLst>
              <a:ext uri="{FF2B5EF4-FFF2-40B4-BE49-F238E27FC236}">
                <a16:creationId xmlns:a16="http://schemas.microsoft.com/office/drawing/2014/main" id="{0B3D5A9F-00CD-2BBE-B0B2-20D059189F63}"/>
              </a:ext>
            </a:extLst>
          </p:cNvPr>
          <p:cNvSpPr/>
          <p:nvPr/>
        </p:nvSpPr>
        <p:spPr>
          <a:xfrm>
            <a:off x="4530093" y="3213658"/>
            <a:ext cx="1875491" cy="2748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CB53454B-66EC-BADA-AD2F-F739C04AB835}"/>
              </a:ext>
            </a:extLst>
          </p:cNvPr>
          <p:cNvCxnSpPr>
            <a:cxnSpLocks/>
            <a:stCxn id="22" idx="2"/>
          </p:cNvCxnSpPr>
          <p:nvPr/>
        </p:nvCxnSpPr>
        <p:spPr>
          <a:xfrm rot="16200000" flipH="1">
            <a:off x="5437418" y="3518975"/>
            <a:ext cx="482910" cy="422069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D6AF9D08-9B23-9B35-3A54-D93457F10475}"/>
              </a:ext>
            </a:extLst>
          </p:cNvPr>
          <p:cNvSpPr txBox="1"/>
          <p:nvPr/>
        </p:nvSpPr>
        <p:spPr>
          <a:xfrm>
            <a:off x="5889908" y="3814496"/>
            <a:ext cx="38432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원격저장소의 </a:t>
            </a: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master </a:t>
            </a:r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최신 버전을</a:t>
            </a: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가리킴</a:t>
            </a: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!</a:t>
            </a:r>
            <a:endParaRPr lang="ko-KR" altLang="en-US" sz="14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21BC10D-3765-8925-07A1-B42D0C9A4085}"/>
              </a:ext>
            </a:extLst>
          </p:cNvPr>
          <p:cNvSpPr txBox="1"/>
          <p:nvPr/>
        </p:nvSpPr>
        <p:spPr>
          <a:xfrm>
            <a:off x="1071033" y="5228514"/>
            <a:ext cx="9957219" cy="12394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지역저장소의 최신버전과</a:t>
            </a:r>
            <a:r>
              <a:rPr lang="en-US" altLang="ko-KR" sz="1600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00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원격저장소의 최신버전이 둘 다 </a:t>
            </a:r>
            <a:r>
              <a:rPr lang="en-US" altLang="ko-KR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test1</a:t>
            </a:r>
            <a:r>
              <a:rPr lang="ko-KR" altLang="en-US" sz="1600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을 가리키고 있다</a:t>
            </a:r>
            <a:r>
              <a:rPr lang="en-US" altLang="ko-KR" sz="1600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</a:p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즉</a:t>
            </a:r>
            <a:r>
              <a:rPr lang="en-US" altLang="ko-KR" sz="1600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00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동기화가 끝났다는 뜻</a:t>
            </a:r>
            <a:r>
              <a:rPr lang="en-US" altLang="ko-KR" sz="1600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Push </a:t>
            </a:r>
            <a:r>
              <a:rPr lang="ko-KR" altLang="en-US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성공</a:t>
            </a:r>
            <a:r>
              <a:rPr lang="en-US" altLang="ko-KR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!!</a:t>
            </a:r>
            <a:endParaRPr lang="ko-KR" altLang="en-US" b="1" dirty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B5A0BFF-161C-B60E-8A8F-879CEB74853E}"/>
              </a:ext>
            </a:extLst>
          </p:cNvPr>
          <p:cNvSpPr txBox="1"/>
          <p:nvPr/>
        </p:nvSpPr>
        <p:spPr>
          <a:xfrm>
            <a:off x="325796" y="2142156"/>
            <a:ext cx="16351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터미널로확인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8" name="Rectangle 32">
            <a:extLst>
              <a:ext uri="{FF2B5EF4-FFF2-40B4-BE49-F238E27FC236}">
                <a16:creationId xmlns:a16="http://schemas.microsoft.com/office/drawing/2014/main" id="{6BB29889-6851-D11B-3BEC-5424E70691E2}"/>
              </a:ext>
            </a:extLst>
          </p:cNvPr>
          <p:cNvSpPr/>
          <p:nvPr/>
        </p:nvSpPr>
        <p:spPr>
          <a:xfrm>
            <a:off x="6529311" y="3185066"/>
            <a:ext cx="877772" cy="303488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Rectangle 32">
            <a:extLst>
              <a:ext uri="{FF2B5EF4-FFF2-40B4-BE49-F238E27FC236}">
                <a16:creationId xmlns:a16="http://schemas.microsoft.com/office/drawing/2014/main" id="{FEF38C87-E86B-F003-0C18-7900D6814003}"/>
              </a:ext>
            </a:extLst>
          </p:cNvPr>
          <p:cNvSpPr/>
          <p:nvPr/>
        </p:nvSpPr>
        <p:spPr>
          <a:xfrm>
            <a:off x="2347387" y="3199361"/>
            <a:ext cx="659461" cy="2748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1FCD9A84-B3A7-0E41-4812-3235692EF3CF}"/>
              </a:ext>
            </a:extLst>
          </p:cNvPr>
          <p:cNvCxnSpPr>
            <a:cxnSpLocks/>
          </p:cNvCxnSpPr>
          <p:nvPr/>
        </p:nvCxnSpPr>
        <p:spPr>
          <a:xfrm rot="16200000" flipH="1">
            <a:off x="2234972" y="3906588"/>
            <a:ext cx="1583657" cy="718995"/>
          </a:xfrm>
          <a:prstGeom prst="bentConnector3">
            <a:avLst>
              <a:gd name="adj1" fmla="val 99602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FDC9755-58C6-CBD3-8D0D-5EF758708834}"/>
              </a:ext>
            </a:extLst>
          </p:cNvPr>
          <p:cNvSpPr txBox="1"/>
          <p:nvPr/>
        </p:nvSpPr>
        <p:spPr>
          <a:xfrm>
            <a:off x="3386298" y="4904026"/>
            <a:ext cx="39918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현재 </a:t>
            </a: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branch</a:t>
            </a:r>
          </a:p>
        </p:txBody>
      </p:sp>
    </p:spTree>
    <p:extLst>
      <p:ext uri="{BB962C8B-B14F-4D97-AF65-F5344CB8AC3E}">
        <p14:creationId xmlns:p14="http://schemas.microsoft.com/office/powerpoint/2010/main" val="3066684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6" grpId="0"/>
      <p:bldP spid="22" grpId="0" animBg="1"/>
      <p:bldP spid="24" grpId="0"/>
      <p:bldP spid="27" grpId="0"/>
      <p:bldP spid="38" grpId="0" animBg="1"/>
      <p:bldP spid="9" grpId="0" animBg="1"/>
      <p:bldP spid="1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64574C-9552-F21B-5EEA-60022C9931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" y="40203"/>
            <a:ext cx="10515600" cy="835025"/>
          </a:xfrm>
        </p:spPr>
        <p:txBody>
          <a:bodyPr/>
          <a:lstStyle/>
          <a:p>
            <a:r>
              <a:rPr lang="ko-KR" altLang="en-US" dirty="0"/>
              <a:t>예시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9E085B0-6BE1-7CE3-3D85-DE589DD08D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15B8B-CC07-4165-8AEB-A30FAFB4432D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1878A0-A07E-FF23-98DD-083785CD2B4C}"/>
              </a:ext>
            </a:extLst>
          </p:cNvPr>
          <p:cNvSpPr txBox="1"/>
          <p:nvPr/>
        </p:nvSpPr>
        <p:spPr>
          <a:xfrm>
            <a:off x="1670050" y="273050"/>
            <a:ext cx="3683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2"/>
              </a:rPr>
              <a:t>https://github.com/SILO-KSH</a:t>
            </a:r>
            <a:r>
              <a:rPr lang="ko-KR" altLang="en-US" dirty="0"/>
              <a:t> 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9F2A9BC-2BE1-2391-F609-CCAD942D12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399" y="858670"/>
            <a:ext cx="10749031" cy="572628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ABF81CEB-46F6-F676-D6C4-16123E28D020}"/>
              </a:ext>
            </a:extLst>
          </p:cNvPr>
          <p:cNvSpPr/>
          <p:nvPr/>
        </p:nvSpPr>
        <p:spPr>
          <a:xfrm>
            <a:off x="4540250" y="5930900"/>
            <a:ext cx="3098800" cy="5524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A095B7F-7334-4707-931A-48D215E70C5D}"/>
              </a:ext>
            </a:extLst>
          </p:cNvPr>
          <p:cNvSpPr/>
          <p:nvPr/>
        </p:nvSpPr>
        <p:spPr>
          <a:xfrm>
            <a:off x="7734300" y="5930900"/>
            <a:ext cx="3098800" cy="5524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062718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CF524FD5-FA62-1B29-6E45-C9F3328907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3698" y="1946821"/>
            <a:ext cx="4490550" cy="2122309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5350023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03. </a:t>
            </a:r>
            <a:r>
              <a:rPr lang="en-US" altLang="ko-KR" sz="2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Visual Studio Code </a:t>
            </a: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ko-KR" altLang="en-US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04E081-3E31-E13A-CF52-C7512ECF0BEF}"/>
              </a:ext>
            </a:extLst>
          </p:cNvPr>
          <p:cNvSpPr txBox="1"/>
          <p:nvPr/>
        </p:nvSpPr>
        <p:spPr>
          <a:xfrm>
            <a:off x="922464" y="775532"/>
            <a:ext cx="227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</a:p>
        </p:txBody>
      </p:sp>
      <p:sp>
        <p:nvSpPr>
          <p:cNvPr id="3" name="슬라이드 번호 개체 틀 3">
            <a:extLst>
              <a:ext uri="{FF2B5EF4-FFF2-40B4-BE49-F238E27FC236}">
                <a16:creationId xmlns:a16="http://schemas.microsoft.com/office/drawing/2014/main" id="{B983630C-6319-1A99-18C4-CB5A09748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84906" y="6486401"/>
            <a:ext cx="2726140" cy="371599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40</a:t>
            </a:fld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4A54AA-2B6D-3F3C-522E-EB4C5B46C43D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cxnSp>
        <p:nvCxnSpPr>
          <p:cNvPr id="7" name="직선 연결선 10">
            <a:extLst>
              <a:ext uri="{FF2B5EF4-FFF2-40B4-BE49-F238E27FC236}">
                <a16:creationId xmlns:a16="http://schemas.microsoft.com/office/drawing/2014/main" id="{D2FBD4FA-13F4-855A-027B-739C41C0D7F2}"/>
              </a:ext>
            </a:extLst>
          </p:cNvPr>
          <p:cNvCxnSpPr>
            <a:cxnSpLocks/>
          </p:cNvCxnSpPr>
          <p:nvPr/>
        </p:nvCxnSpPr>
        <p:spPr>
          <a:xfrm>
            <a:off x="4938792" y="1228143"/>
            <a:ext cx="2079042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7B5183C-A006-0B63-F810-EA670C689AD0}"/>
              </a:ext>
            </a:extLst>
          </p:cNvPr>
          <p:cNvSpPr txBox="1"/>
          <p:nvPr/>
        </p:nvSpPr>
        <p:spPr>
          <a:xfrm>
            <a:off x="7407082" y="775653"/>
            <a:ext cx="25383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D0E99A-2509-0D3D-7B87-2C290007618F}"/>
              </a:ext>
            </a:extLst>
          </p:cNvPr>
          <p:cNvSpPr txBox="1"/>
          <p:nvPr/>
        </p:nvSpPr>
        <p:spPr>
          <a:xfrm>
            <a:off x="3006848" y="780636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en-US" altLang="ko-KR" sz="16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기초셋팅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A06351-6709-04A8-3875-8F00A60F913D}"/>
              </a:ext>
            </a:extLst>
          </p:cNvPr>
          <p:cNvSpPr txBox="1"/>
          <p:nvPr/>
        </p:nvSpPr>
        <p:spPr>
          <a:xfrm>
            <a:off x="5174166" y="775532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버전관리</a:t>
            </a:r>
          </a:p>
        </p:txBody>
      </p:sp>
      <p:sp>
        <p:nvSpPr>
          <p:cNvPr id="19" name="Rectangle 32">
            <a:extLst>
              <a:ext uri="{FF2B5EF4-FFF2-40B4-BE49-F238E27FC236}">
                <a16:creationId xmlns:a16="http://schemas.microsoft.com/office/drawing/2014/main" id="{80D78BDF-A75F-1CB6-6EEE-0EBBE9F8BD31}"/>
              </a:ext>
            </a:extLst>
          </p:cNvPr>
          <p:cNvSpPr/>
          <p:nvPr/>
        </p:nvSpPr>
        <p:spPr>
          <a:xfrm>
            <a:off x="1471079" y="3326637"/>
            <a:ext cx="1026645" cy="15948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Rectangle 32">
            <a:extLst>
              <a:ext uri="{FF2B5EF4-FFF2-40B4-BE49-F238E27FC236}">
                <a16:creationId xmlns:a16="http://schemas.microsoft.com/office/drawing/2014/main" id="{0B3D5A9F-00CD-2BBE-B0B2-20D059189F63}"/>
              </a:ext>
            </a:extLst>
          </p:cNvPr>
          <p:cNvSpPr/>
          <p:nvPr/>
        </p:nvSpPr>
        <p:spPr>
          <a:xfrm>
            <a:off x="3879581" y="2759745"/>
            <a:ext cx="1875491" cy="2748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CB53454B-66EC-BADA-AD2F-F739C04AB835}"/>
              </a:ext>
            </a:extLst>
          </p:cNvPr>
          <p:cNvCxnSpPr>
            <a:cxnSpLocks/>
            <a:stCxn id="22" idx="2"/>
            <a:endCxn id="24" idx="0"/>
          </p:cNvCxnSpPr>
          <p:nvPr/>
        </p:nvCxnSpPr>
        <p:spPr>
          <a:xfrm rot="5400000">
            <a:off x="3746347" y="3121750"/>
            <a:ext cx="1158088" cy="983872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D6AF9D08-9B23-9B35-3A54-D93457F10475}"/>
              </a:ext>
            </a:extLst>
          </p:cNvPr>
          <p:cNvSpPr txBox="1"/>
          <p:nvPr/>
        </p:nvSpPr>
        <p:spPr>
          <a:xfrm>
            <a:off x="1911837" y="4192730"/>
            <a:ext cx="38432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Work1.txt</a:t>
            </a:r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파일에 아무 말이나 추가해보자</a:t>
            </a: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.</a:t>
            </a:r>
            <a:endParaRPr lang="ko-KR" altLang="en-US" sz="14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82206581-B3F5-C9F9-871B-5AA4E480D2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2022" y="1946821"/>
            <a:ext cx="3636866" cy="2122309"/>
          </a:xfrm>
          <a:prstGeom prst="rect">
            <a:avLst/>
          </a:prstGeom>
        </p:spPr>
      </p:pic>
      <p:sp>
        <p:nvSpPr>
          <p:cNvPr id="29" name="Rectangle 32">
            <a:extLst>
              <a:ext uri="{FF2B5EF4-FFF2-40B4-BE49-F238E27FC236}">
                <a16:creationId xmlns:a16="http://schemas.microsoft.com/office/drawing/2014/main" id="{BC6EA6E0-DA17-FA3A-BB6D-3798BF9BFBD6}"/>
              </a:ext>
            </a:extLst>
          </p:cNvPr>
          <p:cNvSpPr/>
          <p:nvPr/>
        </p:nvSpPr>
        <p:spPr>
          <a:xfrm>
            <a:off x="6465841" y="2849682"/>
            <a:ext cx="352269" cy="31118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A9FB05D-9633-B0FF-8C76-F93B78E4D7FA}"/>
              </a:ext>
            </a:extLst>
          </p:cNvPr>
          <p:cNvSpPr txBox="1"/>
          <p:nvPr/>
        </p:nvSpPr>
        <p:spPr>
          <a:xfrm>
            <a:off x="94860" y="1446664"/>
            <a:ext cx="38967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◆ 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log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확인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(2)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31" name="Straight Arrow Connector 16">
            <a:extLst>
              <a:ext uri="{FF2B5EF4-FFF2-40B4-BE49-F238E27FC236}">
                <a16:creationId xmlns:a16="http://schemas.microsoft.com/office/drawing/2014/main" id="{3CB317AC-9AF9-BB7D-0E4D-10F65E239AA2}"/>
              </a:ext>
            </a:extLst>
          </p:cNvPr>
          <p:cNvCxnSpPr/>
          <p:nvPr/>
        </p:nvCxnSpPr>
        <p:spPr>
          <a:xfrm>
            <a:off x="6022958" y="3006599"/>
            <a:ext cx="31266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Rectangle 32">
            <a:extLst>
              <a:ext uri="{FF2B5EF4-FFF2-40B4-BE49-F238E27FC236}">
                <a16:creationId xmlns:a16="http://schemas.microsoft.com/office/drawing/2014/main" id="{8B1F09AA-51B7-CEED-4AE2-56D6FBDD771A}"/>
              </a:ext>
            </a:extLst>
          </p:cNvPr>
          <p:cNvSpPr/>
          <p:nvPr/>
        </p:nvSpPr>
        <p:spPr>
          <a:xfrm>
            <a:off x="6948328" y="2677813"/>
            <a:ext cx="1839732" cy="17187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16315DA-13FD-B62A-FF93-2FC1594BCE8F}"/>
              </a:ext>
            </a:extLst>
          </p:cNvPr>
          <p:cNvSpPr txBox="1"/>
          <p:nvPr/>
        </p:nvSpPr>
        <p:spPr>
          <a:xfrm>
            <a:off x="6984521" y="3475741"/>
            <a:ext cx="38432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test2</a:t>
            </a:r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라고 메시지 입력하고</a:t>
            </a: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 Commit!</a:t>
            </a:r>
            <a:endParaRPr lang="ko-KR" altLang="en-US" sz="14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3F7C63AF-B7D0-85FB-1348-55B823CDE6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5118" y="5081203"/>
            <a:ext cx="7734300" cy="76200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237E96D2-1EC0-B38F-8BA5-402401BB168C}"/>
              </a:ext>
            </a:extLst>
          </p:cNvPr>
          <p:cNvSpPr txBox="1"/>
          <p:nvPr/>
        </p:nvSpPr>
        <p:spPr>
          <a:xfrm>
            <a:off x="0" y="4682200"/>
            <a:ext cx="16351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터미널창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B7FA2E6-62D9-F400-FBC2-848CE0957598}"/>
              </a:ext>
            </a:extLst>
          </p:cNvPr>
          <p:cNvSpPr txBox="1"/>
          <p:nvPr/>
        </p:nvSpPr>
        <p:spPr>
          <a:xfrm>
            <a:off x="817596" y="5882106"/>
            <a:ext cx="7241361" cy="885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원격저장소의 최신버전은 </a:t>
            </a: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test1</a:t>
            </a:r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이고</a:t>
            </a: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, </a:t>
            </a:r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지역저장소의 최신버전은 </a:t>
            </a: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test2</a:t>
            </a:r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이다</a:t>
            </a: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.</a:t>
            </a:r>
          </a:p>
          <a:p>
            <a:pPr>
              <a:lnSpc>
                <a:spcPct val="200000"/>
              </a:lnSpc>
            </a:pP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Test1</a:t>
            </a:r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은 원격저장소로 올라갔지만</a:t>
            </a: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, test2</a:t>
            </a:r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는 아직 원격저장소로 안 올라갔다</a:t>
            </a: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!</a:t>
            </a:r>
            <a:endParaRPr lang="ko-KR" altLang="en-US" sz="14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A9580EC6-F4AE-B538-FA97-11E387EB39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98525" y="5074951"/>
            <a:ext cx="2951853" cy="766263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3682FD36-786F-C113-5749-65AB5749A3DA}"/>
              </a:ext>
            </a:extLst>
          </p:cNvPr>
          <p:cNvSpPr txBox="1"/>
          <p:nvPr/>
        </p:nvSpPr>
        <p:spPr>
          <a:xfrm>
            <a:off x="8403916" y="4731722"/>
            <a:ext cx="16351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Git Graph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2EB080D7-FDA7-FF89-6FB9-F1ED49623EA8}"/>
              </a:ext>
            </a:extLst>
          </p:cNvPr>
          <p:cNvCxnSpPr/>
          <p:nvPr/>
        </p:nvCxnSpPr>
        <p:spPr>
          <a:xfrm>
            <a:off x="362078" y="4610973"/>
            <a:ext cx="11070990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7764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4" grpId="0"/>
      <p:bldP spid="29" grpId="0" animBg="1"/>
      <p:bldP spid="34" grpId="0" animBg="1"/>
      <p:bldP spid="35" grpId="0"/>
      <p:bldP spid="38" grpId="0"/>
      <p:bldP spid="39" grpId="0"/>
      <p:bldP spid="42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5350023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03. </a:t>
            </a:r>
            <a:r>
              <a:rPr lang="en-US" altLang="ko-KR" sz="2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Visual Studio Code </a:t>
            </a: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ko-KR" altLang="en-US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04E081-3E31-E13A-CF52-C7512ECF0BEF}"/>
              </a:ext>
            </a:extLst>
          </p:cNvPr>
          <p:cNvSpPr txBox="1"/>
          <p:nvPr/>
        </p:nvSpPr>
        <p:spPr>
          <a:xfrm>
            <a:off x="922464" y="775532"/>
            <a:ext cx="227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</a:p>
        </p:txBody>
      </p:sp>
      <p:sp>
        <p:nvSpPr>
          <p:cNvPr id="3" name="슬라이드 번호 개체 틀 3">
            <a:extLst>
              <a:ext uri="{FF2B5EF4-FFF2-40B4-BE49-F238E27FC236}">
                <a16:creationId xmlns:a16="http://schemas.microsoft.com/office/drawing/2014/main" id="{B983630C-6319-1A99-18C4-CB5A09748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84906" y="6486401"/>
            <a:ext cx="2726140" cy="371599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41</a:t>
            </a:fld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4A54AA-2B6D-3F3C-522E-EB4C5B46C43D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cxnSp>
        <p:nvCxnSpPr>
          <p:cNvPr id="7" name="직선 연결선 10">
            <a:extLst>
              <a:ext uri="{FF2B5EF4-FFF2-40B4-BE49-F238E27FC236}">
                <a16:creationId xmlns:a16="http://schemas.microsoft.com/office/drawing/2014/main" id="{D2FBD4FA-13F4-855A-027B-739C41C0D7F2}"/>
              </a:ext>
            </a:extLst>
          </p:cNvPr>
          <p:cNvCxnSpPr>
            <a:cxnSpLocks/>
          </p:cNvCxnSpPr>
          <p:nvPr/>
        </p:nvCxnSpPr>
        <p:spPr>
          <a:xfrm>
            <a:off x="4938792" y="1228143"/>
            <a:ext cx="2079042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7B5183C-A006-0B63-F810-EA670C689AD0}"/>
              </a:ext>
            </a:extLst>
          </p:cNvPr>
          <p:cNvSpPr txBox="1"/>
          <p:nvPr/>
        </p:nvSpPr>
        <p:spPr>
          <a:xfrm>
            <a:off x="7407082" y="775653"/>
            <a:ext cx="25383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D0E99A-2509-0D3D-7B87-2C290007618F}"/>
              </a:ext>
            </a:extLst>
          </p:cNvPr>
          <p:cNvSpPr txBox="1"/>
          <p:nvPr/>
        </p:nvSpPr>
        <p:spPr>
          <a:xfrm>
            <a:off x="3006848" y="780636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en-US" altLang="ko-KR" sz="16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기초셋팅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A06351-6709-04A8-3875-8F00A60F913D}"/>
              </a:ext>
            </a:extLst>
          </p:cNvPr>
          <p:cNvSpPr txBox="1"/>
          <p:nvPr/>
        </p:nvSpPr>
        <p:spPr>
          <a:xfrm>
            <a:off x="5174166" y="775532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버전관리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0091A84-F4B0-6A65-51C4-A45F51F83C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2142" y="2395044"/>
            <a:ext cx="4943475" cy="221932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098D6D1-45E3-B857-6E0C-BAA3CE9D60AE}"/>
              </a:ext>
            </a:extLst>
          </p:cNvPr>
          <p:cNvSpPr txBox="1"/>
          <p:nvPr/>
        </p:nvSpPr>
        <p:spPr>
          <a:xfrm>
            <a:off x="468462" y="2395044"/>
            <a:ext cx="5627538" cy="22610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이제 </a:t>
            </a:r>
            <a:r>
              <a:rPr lang="en-US" altLang="ko-KR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test2</a:t>
            </a:r>
            <a:r>
              <a:rPr lang="ko-KR" altLang="en-US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원격저장소로 </a:t>
            </a:r>
            <a:r>
              <a:rPr lang="en-US" altLang="ko-KR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push </a:t>
            </a:r>
            <a:r>
              <a:rPr lang="ko-KR" altLang="en-US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해보자</a:t>
            </a:r>
            <a:r>
              <a:rPr lang="en-US" altLang="ko-KR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!</a:t>
            </a:r>
          </a:p>
          <a:p>
            <a:pPr>
              <a:lnSpc>
                <a:spcPct val="150000"/>
              </a:lnSpc>
            </a:pPr>
            <a:endParaRPr lang="en-US" altLang="ko-KR" sz="1600" b="1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그런 다음 </a:t>
            </a:r>
            <a:r>
              <a:rPr lang="en-US" altLang="ko-KR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 Graph </a:t>
            </a:r>
            <a:r>
              <a:rPr lang="ko-KR" altLang="en-US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또는 터미널창을 통해 확인해보면</a:t>
            </a:r>
            <a:endParaRPr lang="en-US" altLang="ko-KR" sz="1600" b="1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원격저장소 </a:t>
            </a:r>
            <a:r>
              <a:rPr lang="en-US" altLang="ko-KR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origin</a:t>
            </a:r>
            <a:r>
              <a:rPr lang="ko-KR" altLang="en-US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최신버전이 </a:t>
            </a:r>
            <a:r>
              <a:rPr lang="en-US" altLang="ko-KR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test2</a:t>
            </a:r>
            <a:r>
              <a:rPr lang="ko-KR" altLang="en-US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 바뀐 것을 </a:t>
            </a:r>
            <a:r>
              <a:rPr lang="ko-KR" altLang="en-US" sz="1600" b="1" dirty="0" err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볼수있다</a:t>
            </a:r>
            <a:r>
              <a:rPr lang="en-US" altLang="ko-KR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600" b="1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즉</a:t>
            </a:r>
            <a:r>
              <a:rPr lang="en-US" altLang="ko-KR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제일 최근에 변경된 내용이 </a:t>
            </a:r>
            <a:r>
              <a:rPr lang="en-US" altLang="ko-KR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test2 </a:t>
            </a:r>
            <a:r>
              <a:rPr lang="ko-KR" altLang="en-US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버전이라는 뜻</a:t>
            </a:r>
            <a:r>
              <a:rPr lang="en-US" altLang="ko-KR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!</a:t>
            </a:r>
            <a:endParaRPr lang="ko-KR" altLang="en-US" sz="1600" b="1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C150400C-47E7-3A82-E5D3-0FA2E3714B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8080" y="5245210"/>
            <a:ext cx="8138321" cy="769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706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9071BEF-1058-9102-2547-28DEF11BD9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15B8B-CC07-4165-8AEB-A30FAFB4432D}" type="slidenum">
              <a:rPr lang="ko-KR" altLang="en-US" smtClean="0"/>
              <a:t>42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2D016B-191B-615B-E020-08A1F8E403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9694" y="487893"/>
            <a:ext cx="10992612" cy="52914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lnSpc>
                <a:spcPct val="200000"/>
              </a:lnSpc>
              <a:spcBef>
                <a:spcPct val="0"/>
              </a:spcBef>
              <a:buNone/>
            </a:pPr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실습</a:t>
            </a:r>
            <a:r>
              <a:rPr lang="en-US" altLang="ko-KR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(2) - Push</a:t>
            </a:r>
          </a:p>
          <a:p>
            <a:pPr marL="742950" indent="-742950" algn="just" eaLnBrk="1" hangingPunct="1">
              <a:lnSpc>
                <a:spcPct val="200000"/>
              </a:lnSpc>
              <a:spcBef>
                <a:spcPct val="0"/>
              </a:spcBef>
              <a:buAutoNum type="arabicPeriod"/>
            </a:pPr>
            <a:r>
              <a:rPr lang="ko-KR" altLang="en-US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로컬저장소 만들기</a:t>
            </a:r>
            <a:endParaRPr lang="en-US" altLang="ko-KR" sz="3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42950" indent="-742950" algn="just" eaLnBrk="1" hangingPunct="1">
              <a:lnSpc>
                <a:spcPct val="150000"/>
              </a:lnSpc>
              <a:spcBef>
                <a:spcPct val="0"/>
              </a:spcBef>
              <a:buAutoNum type="arabicPeriod"/>
            </a:pPr>
            <a:r>
              <a:rPr lang="ko-KR" altLang="en-US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원격저장소 설정하기</a:t>
            </a:r>
            <a:endParaRPr lang="en-US" altLang="ko-KR" sz="3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42950" indent="-742950" algn="just" eaLnBrk="1" hangingPunct="1">
              <a:lnSpc>
                <a:spcPct val="150000"/>
              </a:lnSpc>
              <a:spcBef>
                <a:spcPct val="0"/>
              </a:spcBef>
              <a:buAutoNum type="arabicPeriod"/>
            </a:pPr>
            <a:r>
              <a:rPr lang="en-US" altLang="ko-KR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add &amp; commit</a:t>
            </a:r>
            <a:r>
              <a:rPr lang="ko-KR" altLang="en-US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하기</a:t>
            </a:r>
            <a:endParaRPr lang="en-US" altLang="ko-KR" sz="3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42950" indent="-742950" algn="just" eaLnBrk="1" hangingPunct="1">
              <a:lnSpc>
                <a:spcPct val="150000"/>
              </a:lnSpc>
              <a:spcBef>
                <a:spcPct val="0"/>
              </a:spcBef>
              <a:buAutoNum type="arabicPeriod"/>
            </a:pPr>
            <a:r>
              <a:rPr lang="en-US" altLang="ko-KR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push</a:t>
            </a:r>
            <a:r>
              <a:rPr lang="ko-KR" altLang="en-US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하기</a:t>
            </a:r>
            <a:endParaRPr lang="en-US" altLang="ko-KR" sz="3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42950" indent="-742950" algn="just" eaLnBrk="1" hangingPunct="1">
              <a:lnSpc>
                <a:spcPct val="150000"/>
              </a:lnSpc>
              <a:spcBef>
                <a:spcPct val="0"/>
              </a:spcBef>
              <a:buAutoNum type="arabicPeriod"/>
            </a:pPr>
            <a:r>
              <a:rPr lang="en-US" altLang="ko-KR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log</a:t>
            </a:r>
            <a:r>
              <a:rPr lang="ko-KR" altLang="en-US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확인 </a:t>
            </a:r>
            <a:r>
              <a:rPr lang="en-US" altLang="ko-KR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&amp; git graph</a:t>
            </a:r>
            <a:r>
              <a:rPr lang="ko-KR" altLang="en-US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확인</a:t>
            </a:r>
            <a:endParaRPr lang="en-US" altLang="ko-KR" sz="3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0281690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5350023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03. </a:t>
            </a:r>
            <a:r>
              <a:rPr lang="en-US" altLang="ko-KR" sz="2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Visual Studio Code </a:t>
            </a: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ko-KR" altLang="en-US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04E081-3E31-E13A-CF52-C7512ECF0BEF}"/>
              </a:ext>
            </a:extLst>
          </p:cNvPr>
          <p:cNvSpPr txBox="1"/>
          <p:nvPr/>
        </p:nvSpPr>
        <p:spPr>
          <a:xfrm>
            <a:off x="922464" y="775532"/>
            <a:ext cx="227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</a:p>
        </p:txBody>
      </p:sp>
      <p:sp>
        <p:nvSpPr>
          <p:cNvPr id="3" name="슬라이드 번호 개체 틀 3">
            <a:extLst>
              <a:ext uri="{FF2B5EF4-FFF2-40B4-BE49-F238E27FC236}">
                <a16:creationId xmlns:a16="http://schemas.microsoft.com/office/drawing/2014/main" id="{B983630C-6319-1A99-18C4-CB5A09748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71528" y="6256567"/>
            <a:ext cx="2726140" cy="371599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43</a:t>
            </a:fld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4A54AA-2B6D-3F3C-522E-EB4C5B46C43D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cxnSp>
        <p:nvCxnSpPr>
          <p:cNvPr id="7" name="직선 연결선 10">
            <a:extLst>
              <a:ext uri="{FF2B5EF4-FFF2-40B4-BE49-F238E27FC236}">
                <a16:creationId xmlns:a16="http://schemas.microsoft.com/office/drawing/2014/main" id="{D2FBD4FA-13F4-855A-027B-739C41C0D7F2}"/>
              </a:ext>
            </a:extLst>
          </p:cNvPr>
          <p:cNvCxnSpPr>
            <a:cxnSpLocks/>
          </p:cNvCxnSpPr>
          <p:nvPr/>
        </p:nvCxnSpPr>
        <p:spPr>
          <a:xfrm>
            <a:off x="7501610" y="1258827"/>
            <a:ext cx="2079042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7B5183C-A006-0B63-F810-EA670C689AD0}"/>
              </a:ext>
            </a:extLst>
          </p:cNvPr>
          <p:cNvSpPr txBox="1"/>
          <p:nvPr/>
        </p:nvSpPr>
        <p:spPr>
          <a:xfrm>
            <a:off x="7407082" y="775653"/>
            <a:ext cx="25383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D0E99A-2509-0D3D-7B87-2C290007618F}"/>
              </a:ext>
            </a:extLst>
          </p:cNvPr>
          <p:cNvSpPr txBox="1"/>
          <p:nvPr/>
        </p:nvSpPr>
        <p:spPr>
          <a:xfrm>
            <a:off x="3006848" y="780636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en-US" altLang="ko-KR" sz="16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기초셋팅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A06351-6709-04A8-3875-8F00A60F913D}"/>
              </a:ext>
            </a:extLst>
          </p:cNvPr>
          <p:cNvSpPr txBox="1"/>
          <p:nvPr/>
        </p:nvSpPr>
        <p:spPr>
          <a:xfrm>
            <a:off x="5174166" y="775532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버전관리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6BE693-7EEF-F3AB-6D07-2C8CA7516DA3}"/>
              </a:ext>
            </a:extLst>
          </p:cNvPr>
          <p:cNvSpPr txBox="1"/>
          <p:nvPr/>
        </p:nvSpPr>
        <p:spPr>
          <a:xfrm>
            <a:off x="94859" y="1511980"/>
            <a:ext cx="81040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◆  </a:t>
            </a:r>
            <a:r>
              <a:rPr lang="en-US" altLang="ko-KR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Github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원격저장소의 </a:t>
            </a:r>
            <a:r>
              <a:rPr lang="ko-KR" altLang="en-US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레퍼지토리를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지역저장소로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Clone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하기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7E006997-2DD9-74BA-8714-A9E901F2DF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779" r="22743" b="21512"/>
          <a:stretch/>
        </p:blipFill>
        <p:spPr>
          <a:xfrm>
            <a:off x="520331" y="2870919"/>
            <a:ext cx="3564640" cy="181768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B44731E-A170-C9A5-EE20-4A6BEB8FBF1D}"/>
              </a:ext>
            </a:extLst>
          </p:cNvPr>
          <p:cNvSpPr txBox="1"/>
          <p:nvPr/>
        </p:nvSpPr>
        <p:spPr>
          <a:xfrm>
            <a:off x="49164" y="2366953"/>
            <a:ext cx="3239232" cy="374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 err="1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Ctrl+shift+p</a:t>
            </a:r>
            <a:r>
              <a:rPr lang="en-US" altLang="ko-KR" sz="1400" b="1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lang="ko-KR" altLang="en-US" sz="1400" b="1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해서 </a:t>
            </a:r>
            <a:r>
              <a:rPr lang="ko-KR" altLang="en-US" sz="1400" b="1" dirty="0" err="1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명령팔레트</a:t>
            </a:r>
            <a:r>
              <a:rPr lang="ko-KR" altLang="en-US" sz="1400" b="1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 열기</a:t>
            </a:r>
          </a:p>
        </p:txBody>
      </p:sp>
      <p:sp>
        <p:nvSpPr>
          <p:cNvPr id="15" name="Rectangle 32">
            <a:extLst>
              <a:ext uri="{FF2B5EF4-FFF2-40B4-BE49-F238E27FC236}">
                <a16:creationId xmlns:a16="http://schemas.microsoft.com/office/drawing/2014/main" id="{170C21C3-8A08-8C17-408A-B6BC3F8AB13A}"/>
              </a:ext>
            </a:extLst>
          </p:cNvPr>
          <p:cNvSpPr/>
          <p:nvPr/>
        </p:nvSpPr>
        <p:spPr>
          <a:xfrm>
            <a:off x="2046451" y="3261873"/>
            <a:ext cx="808877" cy="28599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FC4C8E2-5CA1-A20C-2541-E7508DEBE233}"/>
              </a:ext>
            </a:extLst>
          </p:cNvPr>
          <p:cNvSpPr txBox="1"/>
          <p:nvPr/>
        </p:nvSpPr>
        <p:spPr>
          <a:xfrm>
            <a:off x="2714911" y="2948133"/>
            <a:ext cx="3182937" cy="3338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Git: clone </a:t>
            </a:r>
            <a:r>
              <a:rPr lang="ko-KR" altLang="en-US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입력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E6C028B0-DB49-4D94-1EC1-4B7DB0BF1FD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729" t="-245" r="12568" b="245"/>
          <a:stretch/>
        </p:blipFill>
        <p:spPr>
          <a:xfrm>
            <a:off x="4596967" y="2882189"/>
            <a:ext cx="3763278" cy="2304584"/>
          </a:xfrm>
          <a:prstGeom prst="rect">
            <a:avLst/>
          </a:prstGeom>
        </p:spPr>
      </p:pic>
      <p:sp>
        <p:nvSpPr>
          <p:cNvPr id="23" name="Rectangle 32">
            <a:extLst>
              <a:ext uri="{FF2B5EF4-FFF2-40B4-BE49-F238E27FC236}">
                <a16:creationId xmlns:a16="http://schemas.microsoft.com/office/drawing/2014/main" id="{50E68CF2-7C92-29A6-67FB-3CEDD46E4312}"/>
              </a:ext>
            </a:extLst>
          </p:cNvPr>
          <p:cNvSpPr/>
          <p:nvPr/>
        </p:nvSpPr>
        <p:spPr>
          <a:xfrm>
            <a:off x="4996545" y="3230628"/>
            <a:ext cx="2597802" cy="20009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77E165F-0404-69B5-6871-5BF7098E8DAF}"/>
              </a:ext>
            </a:extLst>
          </p:cNvPr>
          <p:cNvSpPr txBox="1"/>
          <p:nvPr/>
        </p:nvSpPr>
        <p:spPr>
          <a:xfrm>
            <a:off x="5684823" y="3848886"/>
            <a:ext cx="2766315" cy="3338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 err="1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Github</a:t>
            </a:r>
            <a:r>
              <a:rPr lang="en-US" altLang="ko-KR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lang="ko-KR" altLang="en-US" sz="1200" b="1" dirty="0" err="1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레퍼지토리</a:t>
            </a:r>
            <a:r>
              <a:rPr lang="ko-KR" altLang="en-US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 주소 </a:t>
            </a:r>
            <a:r>
              <a:rPr lang="ko-KR" altLang="en-US" sz="1200" b="1" dirty="0" err="1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입력후</a:t>
            </a:r>
            <a:r>
              <a:rPr lang="ko-KR" altLang="en-US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lang="en-US" altLang="ko-KR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Enter!</a:t>
            </a:r>
            <a:endParaRPr lang="ko-KR" altLang="en-US" sz="12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565F0DF4-02B9-5B7A-61F2-91CA450B18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72241" y="2892761"/>
            <a:ext cx="2486156" cy="298339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F41F22DB-D51D-3FB6-00A5-1081D2297A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61689" y="3330674"/>
            <a:ext cx="2486156" cy="882766"/>
          </a:xfrm>
          <a:prstGeom prst="rect">
            <a:avLst/>
          </a:prstGeom>
        </p:spPr>
      </p:pic>
      <p:sp>
        <p:nvSpPr>
          <p:cNvPr id="29" name="Rectangle 32">
            <a:extLst>
              <a:ext uri="{FF2B5EF4-FFF2-40B4-BE49-F238E27FC236}">
                <a16:creationId xmlns:a16="http://schemas.microsoft.com/office/drawing/2014/main" id="{1B2FB106-4CC2-6366-EE98-C03E79562157}"/>
              </a:ext>
            </a:extLst>
          </p:cNvPr>
          <p:cNvSpPr/>
          <p:nvPr/>
        </p:nvSpPr>
        <p:spPr>
          <a:xfrm>
            <a:off x="9272528" y="3941703"/>
            <a:ext cx="480995" cy="16037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846DB6D8-742D-E2BC-FB9D-3D6AF46CAA9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4117" b="15906"/>
          <a:stretch/>
        </p:blipFill>
        <p:spPr>
          <a:xfrm>
            <a:off x="8944045" y="4380408"/>
            <a:ext cx="2616334" cy="797369"/>
          </a:xfrm>
          <a:prstGeom prst="rect">
            <a:avLst/>
          </a:prstGeom>
        </p:spPr>
      </p:pic>
      <p:cxnSp>
        <p:nvCxnSpPr>
          <p:cNvPr id="32" name="Straight Arrow Connector 16">
            <a:extLst>
              <a:ext uri="{FF2B5EF4-FFF2-40B4-BE49-F238E27FC236}">
                <a16:creationId xmlns:a16="http://schemas.microsoft.com/office/drawing/2014/main" id="{D177BBD0-BB0C-F592-C7EA-1FAB2B87C476}"/>
              </a:ext>
            </a:extLst>
          </p:cNvPr>
          <p:cNvCxnSpPr/>
          <p:nvPr/>
        </p:nvCxnSpPr>
        <p:spPr>
          <a:xfrm>
            <a:off x="4193409" y="4022320"/>
            <a:ext cx="31266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16">
            <a:extLst>
              <a:ext uri="{FF2B5EF4-FFF2-40B4-BE49-F238E27FC236}">
                <a16:creationId xmlns:a16="http://schemas.microsoft.com/office/drawing/2014/main" id="{CF4D409D-11A3-DC2C-7519-F53C118D73D2}"/>
              </a:ext>
            </a:extLst>
          </p:cNvPr>
          <p:cNvCxnSpPr/>
          <p:nvPr/>
        </p:nvCxnSpPr>
        <p:spPr>
          <a:xfrm>
            <a:off x="8486801" y="4022320"/>
            <a:ext cx="31266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연결선: 꺾임 34">
            <a:extLst>
              <a:ext uri="{FF2B5EF4-FFF2-40B4-BE49-F238E27FC236}">
                <a16:creationId xmlns:a16="http://schemas.microsoft.com/office/drawing/2014/main" id="{9AD2090E-C400-0491-4A25-2C431DF8CC88}"/>
              </a:ext>
            </a:extLst>
          </p:cNvPr>
          <p:cNvCxnSpPr>
            <a:stCxn id="31" idx="2"/>
          </p:cNvCxnSpPr>
          <p:nvPr/>
        </p:nvCxnSpPr>
        <p:spPr>
          <a:xfrm rot="5400000">
            <a:off x="8775699" y="4521950"/>
            <a:ext cx="820687" cy="2132340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2">
            <a:extLst>
              <a:ext uri="{FF2B5EF4-FFF2-40B4-BE49-F238E27FC236}">
                <a16:creationId xmlns:a16="http://schemas.microsoft.com/office/drawing/2014/main" id="{A1019EC0-76BE-3A85-CFCD-E35ED8C86B02}"/>
              </a:ext>
            </a:extLst>
          </p:cNvPr>
          <p:cNvSpPr/>
          <p:nvPr/>
        </p:nvSpPr>
        <p:spPr>
          <a:xfrm>
            <a:off x="8988181" y="2958196"/>
            <a:ext cx="751912" cy="17194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81EC651-902A-E624-2773-BD1811A8B5C2}"/>
              </a:ext>
            </a:extLst>
          </p:cNvPr>
          <p:cNvSpPr txBox="1"/>
          <p:nvPr/>
        </p:nvSpPr>
        <p:spPr>
          <a:xfrm>
            <a:off x="9104078" y="2558951"/>
            <a:ext cx="2766315" cy="3338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Clone</a:t>
            </a:r>
            <a:r>
              <a:rPr lang="ko-KR" altLang="en-US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할 폴더 선택</a:t>
            </a:r>
            <a:r>
              <a:rPr lang="en-US" altLang="ko-KR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!</a:t>
            </a:r>
            <a:endParaRPr lang="ko-KR" altLang="en-US" sz="12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85B2727-1231-EC5F-9013-B4D50BE885BF}"/>
              </a:ext>
            </a:extLst>
          </p:cNvPr>
          <p:cNvSpPr txBox="1"/>
          <p:nvPr/>
        </p:nvSpPr>
        <p:spPr>
          <a:xfrm>
            <a:off x="5876818" y="5599173"/>
            <a:ext cx="2766315" cy="887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Clone</a:t>
            </a:r>
            <a:r>
              <a:rPr lang="ko-KR" altLang="en-US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하고 폴더 확인해보면</a:t>
            </a:r>
            <a:endParaRPr lang="en-US" altLang="ko-KR" sz="12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원격저장소</a:t>
            </a:r>
            <a:r>
              <a:rPr lang="en-US" altLang="ko-KR" sz="1200" b="1" dirty="0" err="1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Github</a:t>
            </a:r>
            <a:r>
              <a:rPr lang="ko-KR" altLang="en-US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에서 만든 </a:t>
            </a:r>
            <a:endParaRPr lang="en-US" altLang="ko-KR" sz="12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b="1" dirty="0" err="1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레퍼지토리</a:t>
            </a:r>
            <a:r>
              <a:rPr lang="ko-KR" altLang="en-US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 내용이 </a:t>
            </a:r>
            <a:r>
              <a:rPr lang="ko-KR" altLang="en-US" sz="1200" b="1" dirty="0" err="1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저장돼있다</a:t>
            </a:r>
            <a:r>
              <a:rPr lang="en-US" altLang="ko-KR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.</a:t>
            </a:r>
            <a:endParaRPr lang="ko-KR" altLang="en-US" sz="12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9BD5464F-9774-2936-AA4F-31A7FCFA188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51710" y="4935401"/>
            <a:ext cx="2315105" cy="1692765"/>
          </a:xfrm>
          <a:prstGeom prst="rect">
            <a:avLst/>
          </a:prstGeom>
        </p:spPr>
      </p:pic>
      <p:sp>
        <p:nvSpPr>
          <p:cNvPr id="18" name="Rectangle 32">
            <a:extLst>
              <a:ext uri="{FF2B5EF4-FFF2-40B4-BE49-F238E27FC236}">
                <a16:creationId xmlns:a16="http://schemas.microsoft.com/office/drawing/2014/main" id="{FED50987-41B4-B837-7AF7-5C78A10C7A45}"/>
              </a:ext>
            </a:extLst>
          </p:cNvPr>
          <p:cNvSpPr/>
          <p:nvPr/>
        </p:nvSpPr>
        <p:spPr>
          <a:xfrm>
            <a:off x="1600385" y="6256567"/>
            <a:ext cx="1595669" cy="3099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972D9E0-A31D-DAFF-0A82-5D4EED0AA11B}"/>
              </a:ext>
            </a:extLst>
          </p:cNvPr>
          <p:cNvSpPr txBox="1"/>
          <p:nvPr/>
        </p:nvSpPr>
        <p:spPr>
          <a:xfrm>
            <a:off x="2171917" y="4603108"/>
            <a:ext cx="656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or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759214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 animBg="1"/>
      <p:bldP spid="16" grpId="0"/>
      <p:bldP spid="23" grpId="0" animBg="1"/>
      <p:bldP spid="24" grpId="0"/>
      <p:bldP spid="29" grpId="0" animBg="1"/>
      <p:bldP spid="37" grpId="0" animBg="1"/>
      <p:bldP spid="38" grpId="0"/>
      <p:bldP spid="39" grpId="0"/>
      <p:bldP spid="18" grpId="0" animBg="1"/>
      <p:bldP spid="19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5350023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03. </a:t>
            </a:r>
            <a:r>
              <a:rPr lang="en-US" altLang="ko-KR" sz="2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Visual Studio Code </a:t>
            </a: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ko-KR" altLang="en-US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04E081-3E31-E13A-CF52-C7512ECF0BEF}"/>
              </a:ext>
            </a:extLst>
          </p:cNvPr>
          <p:cNvSpPr txBox="1"/>
          <p:nvPr/>
        </p:nvSpPr>
        <p:spPr>
          <a:xfrm>
            <a:off x="922464" y="775532"/>
            <a:ext cx="227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</a:p>
        </p:txBody>
      </p:sp>
      <p:sp>
        <p:nvSpPr>
          <p:cNvPr id="3" name="슬라이드 번호 개체 틀 3">
            <a:extLst>
              <a:ext uri="{FF2B5EF4-FFF2-40B4-BE49-F238E27FC236}">
                <a16:creationId xmlns:a16="http://schemas.microsoft.com/office/drawing/2014/main" id="{B983630C-6319-1A99-18C4-CB5A09748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9485" y="6486401"/>
            <a:ext cx="2726140" cy="371599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44</a:t>
            </a:fld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4A54AA-2B6D-3F3C-522E-EB4C5B46C43D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cxnSp>
        <p:nvCxnSpPr>
          <p:cNvPr id="7" name="직선 연결선 10">
            <a:extLst>
              <a:ext uri="{FF2B5EF4-FFF2-40B4-BE49-F238E27FC236}">
                <a16:creationId xmlns:a16="http://schemas.microsoft.com/office/drawing/2014/main" id="{D2FBD4FA-13F4-855A-027B-739C41C0D7F2}"/>
              </a:ext>
            </a:extLst>
          </p:cNvPr>
          <p:cNvCxnSpPr>
            <a:cxnSpLocks/>
          </p:cNvCxnSpPr>
          <p:nvPr/>
        </p:nvCxnSpPr>
        <p:spPr>
          <a:xfrm>
            <a:off x="7501610" y="1258827"/>
            <a:ext cx="2079042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7B5183C-A006-0B63-F810-EA670C689AD0}"/>
              </a:ext>
            </a:extLst>
          </p:cNvPr>
          <p:cNvSpPr txBox="1"/>
          <p:nvPr/>
        </p:nvSpPr>
        <p:spPr>
          <a:xfrm>
            <a:off x="7407082" y="775653"/>
            <a:ext cx="25383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D0E99A-2509-0D3D-7B87-2C290007618F}"/>
              </a:ext>
            </a:extLst>
          </p:cNvPr>
          <p:cNvSpPr txBox="1"/>
          <p:nvPr/>
        </p:nvSpPr>
        <p:spPr>
          <a:xfrm>
            <a:off x="3006848" y="780636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en-US" altLang="ko-KR" sz="16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기초셋팅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A06351-6709-04A8-3875-8F00A60F913D}"/>
              </a:ext>
            </a:extLst>
          </p:cNvPr>
          <p:cNvSpPr txBox="1"/>
          <p:nvPr/>
        </p:nvSpPr>
        <p:spPr>
          <a:xfrm>
            <a:off x="5174166" y="775532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버전관리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614CBF-4987-2CB9-4D18-9753B066B127}"/>
              </a:ext>
            </a:extLst>
          </p:cNvPr>
          <p:cNvSpPr txBox="1"/>
          <p:nvPr/>
        </p:nvSpPr>
        <p:spPr>
          <a:xfrm>
            <a:off x="94860" y="1511980"/>
            <a:ext cx="63425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◆  </a:t>
            </a:r>
            <a:r>
              <a:rPr lang="en-US" altLang="ko-KR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Github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원격저장소에 수정된 내용 내 폴더로 </a:t>
            </a:r>
            <a:r>
              <a:rPr lang="en-US" altLang="ko-KR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Pull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하기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772D26C-7ABA-EB3A-AE5C-6B4EAEDD77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60" y="2441320"/>
            <a:ext cx="5892145" cy="3307871"/>
          </a:xfrm>
          <a:prstGeom prst="rect">
            <a:avLst/>
          </a:prstGeom>
        </p:spPr>
      </p:pic>
      <p:sp>
        <p:nvSpPr>
          <p:cNvPr id="14" name="Rectangle 32">
            <a:extLst>
              <a:ext uri="{FF2B5EF4-FFF2-40B4-BE49-F238E27FC236}">
                <a16:creationId xmlns:a16="http://schemas.microsoft.com/office/drawing/2014/main" id="{49259E4F-DEE6-E2D8-0575-3F2AD4F6EED4}"/>
              </a:ext>
            </a:extLst>
          </p:cNvPr>
          <p:cNvSpPr/>
          <p:nvPr/>
        </p:nvSpPr>
        <p:spPr>
          <a:xfrm>
            <a:off x="94860" y="3865582"/>
            <a:ext cx="507673" cy="37914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Rectangle 32">
            <a:extLst>
              <a:ext uri="{FF2B5EF4-FFF2-40B4-BE49-F238E27FC236}">
                <a16:creationId xmlns:a16="http://schemas.microsoft.com/office/drawing/2014/main" id="{97AE1DDB-CEF7-7E4C-1772-598B49CA45C2}"/>
              </a:ext>
            </a:extLst>
          </p:cNvPr>
          <p:cNvSpPr/>
          <p:nvPr/>
        </p:nvSpPr>
        <p:spPr>
          <a:xfrm>
            <a:off x="3065925" y="3879469"/>
            <a:ext cx="2167130" cy="29942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E6F648CB-A157-0C95-D812-9E7F0CB412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8539" y="2441320"/>
            <a:ext cx="5427086" cy="2885030"/>
          </a:xfrm>
          <a:prstGeom prst="rect">
            <a:avLst/>
          </a:prstGeom>
        </p:spPr>
      </p:pic>
      <p:sp>
        <p:nvSpPr>
          <p:cNvPr id="18" name="Rectangle 32">
            <a:extLst>
              <a:ext uri="{FF2B5EF4-FFF2-40B4-BE49-F238E27FC236}">
                <a16:creationId xmlns:a16="http://schemas.microsoft.com/office/drawing/2014/main" id="{B24849C1-AE0B-DB9B-5B7C-EA18F83A29AB}"/>
              </a:ext>
            </a:extLst>
          </p:cNvPr>
          <p:cNvSpPr/>
          <p:nvPr/>
        </p:nvSpPr>
        <p:spPr>
          <a:xfrm>
            <a:off x="7846409" y="4637117"/>
            <a:ext cx="1158602" cy="76150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Straight Arrow Connector 16">
            <a:extLst>
              <a:ext uri="{FF2B5EF4-FFF2-40B4-BE49-F238E27FC236}">
                <a16:creationId xmlns:a16="http://schemas.microsoft.com/office/drawing/2014/main" id="{7CA58805-8473-E948-2D98-DBDB3F3F98C1}"/>
              </a:ext>
            </a:extLst>
          </p:cNvPr>
          <p:cNvCxnSpPr>
            <a:cxnSpLocks/>
          </p:cNvCxnSpPr>
          <p:nvPr/>
        </p:nvCxnSpPr>
        <p:spPr>
          <a:xfrm>
            <a:off x="6056132" y="4145103"/>
            <a:ext cx="482539" cy="644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51390679-8903-41D8-146A-13DC78FFE707}"/>
              </a:ext>
            </a:extLst>
          </p:cNvPr>
          <p:cNvSpPr txBox="1"/>
          <p:nvPr/>
        </p:nvSpPr>
        <p:spPr>
          <a:xfrm>
            <a:off x="4230304" y="4207597"/>
            <a:ext cx="2766315" cy="4143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Pull Click!</a:t>
            </a:r>
            <a:endParaRPr lang="ko-KR" altLang="en-US" sz="16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89F4769-108D-6A55-2E72-EEBE0110D2EA}"/>
              </a:ext>
            </a:extLst>
          </p:cNvPr>
          <p:cNvSpPr txBox="1"/>
          <p:nvPr/>
        </p:nvSpPr>
        <p:spPr>
          <a:xfrm>
            <a:off x="9041914" y="4992541"/>
            <a:ext cx="2766315" cy="3338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내 컴퓨터에 변경사항이 적용됨</a:t>
            </a:r>
            <a:r>
              <a:rPr lang="en-US" altLang="ko-KR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.</a:t>
            </a:r>
            <a:endParaRPr lang="ko-KR" altLang="en-US" sz="12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9D93644-6D89-1A03-5722-71D528FC3FC3}"/>
              </a:ext>
            </a:extLst>
          </p:cNvPr>
          <p:cNvSpPr txBox="1"/>
          <p:nvPr/>
        </p:nvSpPr>
        <p:spPr>
          <a:xfrm>
            <a:off x="8200153" y="5608537"/>
            <a:ext cx="2766315" cy="4948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Pull </a:t>
            </a:r>
            <a:r>
              <a:rPr lang="ko-KR" altLang="en-US" sz="20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완료</a:t>
            </a:r>
            <a:r>
              <a:rPr lang="en-US" altLang="ko-KR" sz="20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!!</a:t>
            </a:r>
            <a:endParaRPr lang="ko-KR" altLang="en-US" sz="20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37965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8" grpId="0" animBg="1"/>
      <p:bldP spid="21" grpId="0"/>
      <p:bldP spid="22" grpId="0"/>
      <p:bldP spid="23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59EA0F9C-2478-1FF7-0A06-D03AB44AAB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5115" y="1532856"/>
            <a:ext cx="3866788" cy="2204992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5350023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03. </a:t>
            </a:r>
            <a:r>
              <a:rPr lang="en-US" altLang="ko-KR" sz="2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Visual Studio Code </a:t>
            </a: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ko-KR" altLang="en-US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04E081-3E31-E13A-CF52-C7512ECF0BEF}"/>
              </a:ext>
            </a:extLst>
          </p:cNvPr>
          <p:cNvSpPr txBox="1"/>
          <p:nvPr/>
        </p:nvSpPr>
        <p:spPr>
          <a:xfrm>
            <a:off x="922464" y="775532"/>
            <a:ext cx="227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</a:p>
        </p:txBody>
      </p:sp>
      <p:sp>
        <p:nvSpPr>
          <p:cNvPr id="3" name="슬라이드 번호 개체 틀 3">
            <a:extLst>
              <a:ext uri="{FF2B5EF4-FFF2-40B4-BE49-F238E27FC236}">
                <a16:creationId xmlns:a16="http://schemas.microsoft.com/office/drawing/2014/main" id="{B983630C-6319-1A99-18C4-CB5A09748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78844" y="6294357"/>
            <a:ext cx="2726140" cy="371599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45</a:t>
            </a:fld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4A54AA-2B6D-3F3C-522E-EB4C5B46C43D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cxnSp>
        <p:nvCxnSpPr>
          <p:cNvPr id="7" name="직선 연결선 10">
            <a:extLst>
              <a:ext uri="{FF2B5EF4-FFF2-40B4-BE49-F238E27FC236}">
                <a16:creationId xmlns:a16="http://schemas.microsoft.com/office/drawing/2014/main" id="{D2FBD4FA-13F4-855A-027B-739C41C0D7F2}"/>
              </a:ext>
            </a:extLst>
          </p:cNvPr>
          <p:cNvCxnSpPr>
            <a:cxnSpLocks/>
          </p:cNvCxnSpPr>
          <p:nvPr/>
        </p:nvCxnSpPr>
        <p:spPr>
          <a:xfrm>
            <a:off x="7501610" y="1258827"/>
            <a:ext cx="2079042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7B5183C-A006-0B63-F810-EA670C689AD0}"/>
              </a:ext>
            </a:extLst>
          </p:cNvPr>
          <p:cNvSpPr txBox="1"/>
          <p:nvPr/>
        </p:nvSpPr>
        <p:spPr>
          <a:xfrm>
            <a:off x="7407082" y="775653"/>
            <a:ext cx="25383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D0E99A-2509-0D3D-7B87-2C290007618F}"/>
              </a:ext>
            </a:extLst>
          </p:cNvPr>
          <p:cNvSpPr txBox="1"/>
          <p:nvPr/>
        </p:nvSpPr>
        <p:spPr>
          <a:xfrm>
            <a:off x="3006848" y="780636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en-US" altLang="ko-KR" sz="16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기초셋팅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A06351-6709-04A8-3875-8F00A60F913D}"/>
              </a:ext>
            </a:extLst>
          </p:cNvPr>
          <p:cNvSpPr txBox="1"/>
          <p:nvPr/>
        </p:nvSpPr>
        <p:spPr>
          <a:xfrm>
            <a:off x="5174166" y="775532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버전관리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9A1737E-AAB0-CD2F-A264-DEE71CF82314}"/>
              </a:ext>
            </a:extLst>
          </p:cNvPr>
          <p:cNvSpPr txBox="1"/>
          <p:nvPr/>
        </p:nvSpPr>
        <p:spPr>
          <a:xfrm>
            <a:off x="-371096" y="3161344"/>
            <a:ext cx="4860710" cy="1153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 err="1">
                <a:latin typeface="나눔고딕" pitchFamily="2" charset="-127"/>
                <a:ea typeface="나눔고딕" pitchFamily="2" charset="-127"/>
              </a:rPr>
              <a:t>깃허브</a:t>
            </a:r>
            <a:r>
              <a:rPr lang="ko-KR" altLang="en-US" sz="1600" dirty="0">
                <a:latin typeface="나눔고딕" pitchFamily="2" charset="-127"/>
                <a:ea typeface="나눔고딕" pitchFamily="2" charset="-127"/>
              </a:rPr>
              <a:t> </a:t>
            </a:r>
            <a:r>
              <a:rPr lang="en-US" altLang="ko-KR" sz="1600" dirty="0">
                <a:latin typeface="나눔고딕" pitchFamily="2" charset="-127"/>
                <a:ea typeface="나눔고딕" pitchFamily="2" charset="-127"/>
              </a:rPr>
              <a:t>‘SILO_test1’ </a:t>
            </a:r>
            <a:r>
              <a:rPr lang="ko-KR" altLang="en-US" sz="1600" dirty="0" err="1">
                <a:latin typeface="나눔고딕" pitchFamily="2" charset="-127"/>
                <a:ea typeface="나눔고딕" pitchFamily="2" charset="-127"/>
              </a:rPr>
              <a:t>레퍼지토리를</a:t>
            </a:r>
            <a:r>
              <a:rPr lang="ko-KR" altLang="en-US" sz="1600" dirty="0">
                <a:latin typeface="나눔고딕" pitchFamily="2" charset="-127"/>
                <a:ea typeface="나눔고딕" pitchFamily="2" charset="-127"/>
              </a:rPr>
              <a:t> </a:t>
            </a:r>
            <a:endParaRPr lang="en-US" altLang="ko-KR" sz="1600" dirty="0">
              <a:latin typeface="나눔고딕" pitchFamily="2" charset="-127"/>
              <a:ea typeface="나눔고딕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latin typeface="나눔고딕" pitchFamily="2" charset="-127"/>
                <a:ea typeface="나눔고딕" pitchFamily="2" charset="-127"/>
              </a:rPr>
              <a:t>원격저장소</a:t>
            </a:r>
            <a:r>
              <a:rPr lang="en-US" altLang="ko-KR" sz="1600" dirty="0">
                <a:latin typeface="나눔고딕" pitchFamily="2" charset="-127"/>
                <a:ea typeface="나눔고딕" pitchFamily="2" charset="-127"/>
              </a:rPr>
              <a:t>(remote)</a:t>
            </a:r>
            <a:r>
              <a:rPr lang="ko-KR" altLang="en-US" sz="1600" dirty="0">
                <a:latin typeface="나눔고딕" pitchFamily="2" charset="-127"/>
                <a:ea typeface="나눔고딕" pitchFamily="2" charset="-127"/>
              </a:rPr>
              <a:t>로 설정한 </a:t>
            </a:r>
            <a:endParaRPr lang="en-US" altLang="ko-KR" sz="1600" dirty="0">
              <a:latin typeface="나눔고딕" pitchFamily="2" charset="-127"/>
              <a:ea typeface="나눔고딕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A</a:t>
            </a:r>
            <a:r>
              <a:rPr lang="ko-KR" altLang="en-US" sz="1600" b="1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의 </a:t>
            </a:r>
            <a:r>
              <a:rPr lang="en-US" altLang="ko-KR" sz="1600" b="1" dirty="0" err="1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VScode</a:t>
            </a:r>
            <a:endParaRPr lang="ko-KR" altLang="en-US" sz="1600" b="1" dirty="0">
              <a:solidFill>
                <a:srgbClr val="0070C0"/>
              </a:solidFill>
              <a:latin typeface="나눔고딕" pitchFamily="2" charset="-127"/>
              <a:ea typeface="나눔고딕" pitchFamily="2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3A6E678D-57B0-F7F3-F6F9-F6945C8F989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265"/>
          <a:stretch/>
        </p:blipFill>
        <p:spPr>
          <a:xfrm>
            <a:off x="110781" y="4396488"/>
            <a:ext cx="3896956" cy="233020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2688F753-5024-7FBD-274E-85AD04807B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04281" y="4418616"/>
            <a:ext cx="3959900" cy="232577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2A477C77-29BB-260E-9B4E-181344F76402}"/>
              </a:ext>
            </a:extLst>
          </p:cNvPr>
          <p:cNvSpPr txBox="1"/>
          <p:nvPr/>
        </p:nvSpPr>
        <p:spPr>
          <a:xfrm>
            <a:off x="7653876" y="3094212"/>
            <a:ext cx="4860710" cy="1153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 err="1">
                <a:latin typeface="나눔고딕" pitchFamily="2" charset="-127"/>
                <a:ea typeface="나눔고딕" pitchFamily="2" charset="-127"/>
              </a:rPr>
              <a:t>깃허브</a:t>
            </a:r>
            <a:r>
              <a:rPr lang="ko-KR" altLang="en-US" sz="1600" dirty="0">
                <a:latin typeface="나눔고딕" pitchFamily="2" charset="-127"/>
                <a:ea typeface="나눔고딕" pitchFamily="2" charset="-127"/>
              </a:rPr>
              <a:t> </a:t>
            </a:r>
            <a:r>
              <a:rPr lang="en-US" altLang="ko-KR" sz="1600" dirty="0">
                <a:latin typeface="나눔고딕" pitchFamily="2" charset="-127"/>
                <a:ea typeface="나눔고딕" pitchFamily="2" charset="-127"/>
              </a:rPr>
              <a:t>‘SILO_test1’ </a:t>
            </a:r>
            <a:r>
              <a:rPr lang="ko-KR" altLang="en-US" sz="1600" dirty="0" err="1">
                <a:latin typeface="나눔고딕" pitchFamily="2" charset="-127"/>
                <a:ea typeface="나눔고딕" pitchFamily="2" charset="-127"/>
              </a:rPr>
              <a:t>레퍼지토리를</a:t>
            </a:r>
            <a:r>
              <a:rPr lang="ko-KR" altLang="en-US" sz="1600" dirty="0">
                <a:latin typeface="나눔고딕" pitchFamily="2" charset="-127"/>
                <a:ea typeface="나눔고딕" pitchFamily="2" charset="-127"/>
              </a:rPr>
              <a:t> </a:t>
            </a:r>
            <a:endParaRPr lang="en-US" altLang="ko-KR" sz="1600" dirty="0">
              <a:latin typeface="나눔고딕" pitchFamily="2" charset="-127"/>
              <a:ea typeface="나눔고딕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latin typeface="나눔고딕" pitchFamily="2" charset="-127"/>
                <a:ea typeface="나눔고딕" pitchFamily="2" charset="-127"/>
              </a:rPr>
              <a:t>자신의 컴퓨터에 </a:t>
            </a:r>
            <a:r>
              <a:rPr lang="en-US" altLang="ko-KR" sz="1600" dirty="0">
                <a:latin typeface="나눔고딕" pitchFamily="2" charset="-127"/>
                <a:ea typeface="나눔고딕" pitchFamily="2" charset="-127"/>
              </a:rPr>
              <a:t>Clone</a:t>
            </a:r>
            <a:r>
              <a:rPr lang="ko-KR" altLang="en-US" sz="1600" dirty="0">
                <a:latin typeface="나눔고딕" pitchFamily="2" charset="-127"/>
                <a:ea typeface="나눔고딕" pitchFamily="2" charset="-127"/>
              </a:rPr>
              <a:t>한 </a:t>
            </a:r>
            <a:endParaRPr lang="en-US" altLang="ko-KR" sz="1600" dirty="0">
              <a:latin typeface="나눔고딕" pitchFamily="2" charset="-127"/>
              <a:ea typeface="나눔고딕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B</a:t>
            </a:r>
            <a:r>
              <a:rPr lang="ko-KR" altLang="en-US" sz="1600" b="1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의 </a:t>
            </a:r>
            <a:r>
              <a:rPr lang="en-US" altLang="ko-KR" sz="1600" b="1" dirty="0" err="1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VScode</a:t>
            </a:r>
            <a:endParaRPr lang="ko-KR" altLang="en-US" sz="1600" b="1" dirty="0">
              <a:solidFill>
                <a:srgbClr val="0070C0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DDDC015-686A-FF45-9E72-7D30FD53B14C}"/>
              </a:ext>
            </a:extLst>
          </p:cNvPr>
          <p:cNvSpPr txBox="1"/>
          <p:nvPr/>
        </p:nvSpPr>
        <p:spPr>
          <a:xfrm>
            <a:off x="4317135" y="3939226"/>
            <a:ext cx="3557730" cy="4143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GitHub ‘SILO_test1’ </a:t>
            </a:r>
            <a:r>
              <a:rPr lang="ko-KR" altLang="en-US" sz="1600" b="1" dirty="0" err="1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레퍼지토리</a:t>
            </a:r>
            <a:endParaRPr lang="ko-KR" altLang="en-US" sz="1600" b="1" dirty="0">
              <a:solidFill>
                <a:srgbClr val="0070C0"/>
              </a:solidFill>
              <a:latin typeface="나눔고딕" pitchFamily="2" charset="-127"/>
              <a:ea typeface="나눔고딕" pitchFamily="2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94478867-F65E-112F-2E98-E87026A73C10}"/>
              </a:ext>
            </a:extLst>
          </p:cNvPr>
          <p:cNvCxnSpPr>
            <a:cxnSpLocks/>
          </p:cNvCxnSpPr>
          <p:nvPr/>
        </p:nvCxnSpPr>
        <p:spPr>
          <a:xfrm>
            <a:off x="4102127" y="1406434"/>
            <a:ext cx="0" cy="5355655"/>
          </a:xfrm>
          <a:prstGeom prst="line">
            <a:avLst/>
          </a:prstGeom>
          <a:ln w="57150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C44C6E38-508A-634B-190F-7E896D15D84E}"/>
              </a:ext>
            </a:extLst>
          </p:cNvPr>
          <p:cNvCxnSpPr>
            <a:cxnSpLocks/>
          </p:cNvCxnSpPr>
          <p:nvPr/>
        </p:nvCxnSpPr>
        <p:spPr>
          <a:xfrm>
            <a:off x="7975800" y="1400535"/>
            <a:ext cx="0" cy="5355655"/>
          </a:xfrm>
          <a:prstGeom prst="line">
            <a:avLst/>
          </a:prstGeom>
          <a:ln w="57150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화살표: 원형 29">
            <a:extLst>
              <a:ext uri="{FF2B5EF4-FFF2-40B4-BE49-F238E27FC236}">
                <a16:creationId xmlns:a16="http://schemas.microsoft.com/office/drawing/2014/main" id="{31010258-28BD-65A3-7D60-76BB714AC6C2}"/>
              </a:ext>
            </a:extLst>
          </p:cNvPr>
          <p:cNvSpPr/>
          <p:nvPr/>
        </p:nvSpPr>
        <p:spPr>
          <a:xfrm flipV="1">
            <a:off x="2659691" y="2659345"/>
            <a:ext cx="3261902" cy="2974105"/>
          </a:xfrm>
          <a:prstGeom prst="circularArrow">
            <a:avLst>
              <a:gd name="adj1" fmla="val 6591"/>
              <a:gd name="adj2" fmla="val 544832"/>
              <a:gd name="adj3" fmla="val 20115602"/>
              <a:gd name="adj4" fmla="val 16237008"/>
              <a:gd name="adj5" fmla="val 10223"/>
            </a:avLst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3" name="화살표: 원형 32">
            <a:extLst>
              <a:ext uri="{FF2B5EF4-FFF2-40B4-BE49-F238E27FC236}">
                <a16:creationId xmlns:a16="http://schemas.microsoft.com/office/drawing/2014/main" id="{A429FD1B-0ED6-DA02-C2C1-C1217F8E8FE9}"/>
              </a:ext>
            </a:extLst>
          </p:cNvPr>
          <p:cNvSpPr/>
          <p:nvPr/>
        </p:nvSpPr>
        <p:spPr>
          <a:xfrm rot="4849574" flipV="1">
            <a:off x="6480636" y="2734190"/>
            <a:ext cx="2683655" cy="3197454"/>
          </a:xfrm>
          <a:prstGeom prst="circularArrow">
            <a:avLst>
              <a:gd name="adj1" fmla="val 7367"/>
              <a:gd name="adj2" fmla="val 959537"/>
              <a:gd name="adj3" fmla="val 20084018"/>
              <a:gd name="adj4" fmla="val 16187380"/>
              <a:gd name="adj5" fmla="val 10938"/>
            </a:avLst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25BE8B1-A817-FA26-F2A5-628EFBD68148}"/>
              </a:ext>
            </a:extLst>
          </p:cNvPr>
          <p:cNvSpPr txBox="1"/>
          <p:nvPr/>
        </p:nvSpPr>
        <p:spPr>
          <a:xfrm>
            <a:off x="4569634" y="5115688"/>
            <a:ext cx="1331922" cy="4948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Push</a:t>
            </a:r>
            <a:endParaRPr lang="ko-KR" altLang="en-US" sz="20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8E4D890-E9F5-8E31-51B5-4AB57D54A880}"/>
              </a:ext>
            </a:extLst>
          </p:cNvPr>
          <p:cNvSpPr txBox="1"/>
          <p:nvPr/>
        </p:nvSpPr>
        <p:spPr>
          <a:xfrm>
            <a:off x="5901556" y="5115687"/>
            <a:ext cx="1331922" cy="4948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Pull</a:t>
            </a:r>
            <a:endParaRPr lang="ko-KR" altLang="en-US" sz="20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CEC2FF3-CFE8-0E38-713B-AE48454B4738}"/>
              </a:ext>
            </a:extLst>
          </p:cNvPr>
          <p:cNvSpPr txBox="1"/>
          <p:nvPr/>
        </p:nvSpPr>
        <p:spPr>
          <a:xfrm>
            <a:off x="4260099" y="5972514"/>
            <a:ext cx="3557730" cy="7836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변경사항들 바로바로 </a:t>
            </a:r>
            <a:r>
              <a:rPr lang="en-US" altLang="ko-KR" sz="1600" b="1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push, pull</a:t>
            </a:r>
            <a:r>
              <a:rPr lang="ko-KR" altLang="en-US" sz="1600" b="1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하며 협업가능</a:t>
            </a:r>
            <a:r>
              <a:rPr lang="en-US" altLang="ko-KR" sz="1600" b="1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!</a:t>
            </a:r>
            <a:endParaRPr lang="ko-KR" altLang="en-US" sz="1600" b="1" dirty="0">
              <a:solidFill>
                <a:srgbClr val="0070C0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5A9A30C-736F-98D4-B89F-1AB111453A2F}"/>
              </a:ext>
            </a:extLst>
          </p:cNvPr>
          <p:cNvSpPr txBox="1"/>
          <p:nvPr/>
        </p:nvSpPr>
        <p:spPr>
          <a:xfrm>
            <a:off x="94860" y="1511980"/>
            <a:ext cx="63425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◆  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Push ,Pull 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정리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!!!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DDC8E9B-43BF-56D2-A95C-DB5150E26E7F}"/>
              </a:ext>
            </a:extLst>
          </p:cNvPr>
          <p:cNvSpPr txBox="1"/>
          <p:nvPr/>
        </p:nvSpPr>
        <p:spPr>
          <a:xfrm>
            <a:off x="8242510" y="1591924"/>
            <a:ext cx="3683441" cy="12856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★</a:t>
            </a:r>
            <a:r>
              <a:rPr lang="ko-KR" altLang="en-US" b="1" dirty="0" err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주의할점</a:t>
            </a:r>
            <a:r>
              <a:rPr lang="en-US" altLang="ko-KR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!!!</a:t>
            </a:r>
            <a:r>
              <a:rPr lang="ko-KR" altLang="en-US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★</a:t>
            </a:r>
            <a:endParaRPr lang="en-US" altLang="ko-KR" b="1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Push </a:t>
            </a:r>
            <a:r>
              <a:rPr lang="ko-KR" altLang="en-US" b="1" dirty="0" err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하기전</a:t>
            </a:r>
            <a:r>
              <a:rPr lang="en-US" altLang="ko-KR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무조건 </a:t>
            </a:r>
            <a:r>
              <a:rPr lang="en-US" altLang="ko-KR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Pull </a:t>
            </a:r>
            <a:r>
              <a:rPr lang="ko-KR" altLang="en-US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해야함</a:t>
            </a:r>
            <a:r>
              <a:rPr lang="en-US" altLang="ko-KR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!!</a:t>
            </a:r>
          </a:p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이유는 </a:t>
            </a:r>
            <a:r>
              <a:rPr lang="ko-KR" altLang="en-US" b="1" dirty="0" err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뒤에설명</a:t>
            </a:r>
            <a:r>
              <a:rPr lang="ko-KR" altLang="en-US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b="1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83556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4" dur="7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69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2" grpId="0"/>
      <p:bldP spid="23" grpId="0"/>
      <p:bldP spid="30" grpId="0" animBg="1"/>
      <p:bldP spid="33" grpId="0" animBg="1"/>
      <p:bldP spid="34" grpId="0"/>
      <p:bldP spid="35" grpId="0"/>
      <p:bldP spid="36" grpId="0"/>
      <p:bldP spid="38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5350023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03. </a:t>
            </a:r>
            <a:r>
              <a:rPr lang="en-US" altLang="ko-KR" sz="2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Visual Studio Code </a:t>
            </a: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ko-KR" altLang="en-US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04E081-3E31-E13A-CF52-C7512ECF0BEF}"/>
              </a:ext>
            </a:extLst>
          </p:cNvPr>
          <p:cNvSpPr txBox="1"/>
          <p:nvPr/>
        </p:nvSpPr>
        <p:spPr>
          <a:xfrm>
            <a:off x="922464" y="775532"/>
            <a:ext cx="227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</a:p>
        </p:txBody>
      </p:sp>
      <p:sp>
        <p:nvSpPr>
          <p:cNvPr id="3" name="슬라이드 번호 개체 틀 3">
            <a:extLst>
              <a:ext uri="{FF2B5EF4-FFF2-40B4-BE49-F238E27FC236}">
                <a16:creationId xmlns:a16="http://schemas.microsoft.com/office/drawing/2014/main" id="{B983630C-6319-1A99-18C4-CB5A09748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78844" y="6294357"/>
            <a:ext cx="2726140" cy="371599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46</a:t>
            </a:fld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4A54AA-2B6D-3F3C-522E-EB4C5B46C43D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cxnSp>
        <p:nvCxnSpPr>
          <p:cNvPr id="7" name="직선 연결선 10">
            <a:extLst>
              <a:ext uri="{FF2B5EF4-FFF2-40B4-BE49-F238E27FC236}">
                <a16:creationId xmlns:a16="http://schemas.microsoft.com/office/drawing/2014/main" id="{D2FBD4FA-13F4-855A-027B-739C41C0D7F2}"/>
              </a:ext>
            </a:extLst>
          </p:cNvPr>
          <p:cNvCxnSpPr>
            <a:cxnSpLocks/>
          </p:cNvCxnSpPr>
          <p:nvPr/>
        </p:nvCxnSpPr>
        <p:spPr>
          <a:xfrm>
            <a:off x="7501610" y="1258827"/>
            <a:ext cx="2079042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7B5183C-A006-0B63-F810-EA670C689AD0}"/>
              </a:ext>
            </a:extLst>
          </p:cNvPr>
          <p:cNvSpPr txBox="1"/>
          <p:nvPr/>
        </p:nvSpPr>
        <p:spPr>
          <a:xfrm>
            <a:off x="7407082" y="775653"/>
            <a:ext cx="25383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D0E99A-2509-0D3D-7B87-2C290007618F}"/>
              </a:ext>
            </a:extLst>
          </p:cNvPr>
          <p:cNvSpPr txBox="1"/>
          <p:nvPr/>
        </p:nvSpPr>
        <p:spPr>
          <a:xfrm>
            <a:off x="3006848" y="780636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en-US" altLang="ko-KR" sz="16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기초셋팅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A06351-6709-04A8-3875-8F00A60F913D}"/>
              </a:ext>
            </a:extLst>
          </p:cNvPr>
          <p:cNvSpPr txBox="1"/>
          <p:nvPr/>
        </p:nvSpPr>
        <p:spPr>
          <a:xfrm>
            <a:off x="5174166" y="775532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버전관리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C2C9C23-596B-C2DA-8E40-98BCEAD52F14}"/>
              </a:ext>
            </a:extLst>
          </p:cNvPr>
          <p:cNvSpPr txBox="1"/>
          <p:nvPr/>
        </p:nvSpPr>
        <p:spPr>
          <a:xfrm>
            <a:off x="4044853" y="1889619"/>
            <a:ext cx="4102294" cy="11293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★</a:t>
            </a:r>
            <a:r>
              <a:rPr lang="ko-KR" altLang="en-US" sz="2400" b="1" dirty="0" err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주의할점</a:t>
            </a:r>
            <a:r>
              <a:rPr lang="ko-KR" altLang="en-US" sz="24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★</a:t>
            </a:r>
            <a:endParaRPr lang="en-US" altLang="ko-KR" sz="2400" b="1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4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Pull </a:t>
            </a:r>
            <a:r>
              <a:rPr lang="ko-KR" altLang="en-US" sz="24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하고 </a:t>
            </a:r>
            <a:r>
              <a:rPr lang="en-US" altLang="ko-KR" sz="24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Push </a:t>
            </a:r>
            <a:r>
              <a:rPr lang="ko-KR" altLang="en-US" sz="2400" b="1" dirty="0" err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해야하는</a:t>
            </a:r>
            <a:r>
              <a:rPr lang="ko-KR" altLang="en-US" sz="24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이유</a:t>
            </a:r>
            <a:endParaRPr lang="en-US" altLang="ko-KR" sz="2400" b="1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8D6EB93-2D38-304A-5F8E-B2D81E057A19}"/>
              </a:ext>
            </a:extLst>
          </p:cNvPr>
          <p:cNvSpPr txBox="1"/>
          <p:nvPr/>
        </p:nvSpPr>
        <p:spPr>
          <a:xfrm>
            <a:off x="1189667" y="3867412"/>
            <a:ext cx="9512001" cy="1701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A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가 변경내용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‘a’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 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push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하면 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‘a’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가 </a:t>
            </a:r>
            <a:r>
              <a:rPr lang="ko-KR" altLang="en-US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최신버전인데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</a:p>
          <a:p>
            <a:pPr algn="ctr">
              <a:lnSpc>
                <a:spcPct val="150000"/>
              </a:lnSpc>
            </a:pP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B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가 바로 뒤에 변경내용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‘b’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버전이 꼬여서 거부된다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</a:p>
          <a:p>
            <a:pPr algn="ctr">
              <a:lnSpc>
                <a:spcPct val="150000"/>
              </a:lnSpc>
            </a:pP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그러므로 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B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는 먼저 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pull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을 통해 원격저장소의 최신버전을 등록을 하고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</a:p>
          <a:p>
            <a:pPr algn="ctr">
              <a:lnSpc>
                <a:spcPct val="150000"/>
              </a:lnSpc>
            </a:pP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자신의 것을 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push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해야 변경내용이 올라간다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9027679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5350023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03. </a:t>
            </a:r>
            <a:r>
              <a:rPr lang="en-US" altLang="ko-KR" sz="2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Visual Studio Code </a:t>
            </a: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ko-KR" altLang="en-US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04E081-3E31-E13A-CF52-C7512ECF0BEF}"/>
              </a:ext>
            </a:extLst>
          </p:cNvPr>
          <p:cNvSpPr txBox="1"/>
          <p:nvPr/>
        </p:nvSpPr>
        <p:spPr>
          <a:xfrm>
            <a:off x="922464" y="775532"/>
            <a:ext cx="227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</a:p>
        </p:txBody>
      </p:sp>
      <p:sp>
        <p:nvSpPr>
          <p:cNvPr id="3" name="슬라이드 번호 개체 틀 3">
            <a:extLst>
              <a:ext uri="{FF2B5EF4-FFF2-40B4-BE49-F238E27FC236}">
                <a16:creationId xmlns:a16="http://schemas.microsoft.com/office/drawing/2014/main" id="{B983630C-6319-1A99-18C4-CB5A09748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78844" y="6294357"/>
            <a:ext cx="2726140" cy="371599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47</a:t>
            </a:fld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4A54AA-2B6D-3F3C-522E-EB4C5B46C43D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cxnSp>
        <p:nvCxnSpPr>
          <p:cNvPr id="7" name="직선 연결선 10">
            <a:extLst>
              <a:ext uri="{FF2B5EF4-FFF2-40B4-BE49-F238E27FC236}">
                <a16:creationId xmlns:a16="http://schemas.microsoft.com/office/drawing/2014/main" id="{D2FBD4FA-13F4-855A-027B-739C41C0D7F2}"/>
              </a:ext>
            </a:extLst>
          </p:cNvPr>
          <p:cNvCxnSpPr>
            <a:cxnSpLocks/>
          </p:cNvCxnSpPr>
          <p:nvPr/>
        </p:nvCxnSpPr>
        <p:spPr>
          <a:xfrm>
            <a:off x="7501610" y="1258827"/>
            <a:ext cx="2079042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7B5183C-A006-0B63-F810-EA670C689AD0}"/>
              </a:ext>
            </a:extLst>
          </p:cNvPr>
          <p:cNvSpPr txBox="1"/>
          <p:nvPr/>
        </p:nvSpPr>
        <p:spPr>
          <a:xfrm>
            <a:off x="7407082" y="775653"/>
            <a:ext cx="25383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D0E99A-2509-0D3D-7B87-2C290007618F}"/>
              </a:ext>
            </a:extLst>
          </p:cNvPr>
          <p:cNvSpPr txBox="1"/>
          <p:nvPr/>
        </p:nvSpPr>
        <p:spPr>
          <a:xfrm>
            <a:off x="3006848" y="780636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en-US" altLang="ko-KR" sz="16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기초셋팅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A06351-6709-04A8-3875-8F00A60F913D}"/>
              </a:ext>
            </a:extLst>
          </p:cNvPr>
          <p:cNvSpPr txBox="1"/>
          <p:nvPr/>
        </p:nvSpPr>
        <p:spPr>
          <a:xfrm>
            <a:off x="5174166" y="775532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버전관리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DF94F9-3691-2E3B-F6B0-6FEB34F60EF6}"/>
              </a:ext>
            </a:extLst>
          </p:cNvPr>
          <p:cNvSpPr txBox="1"/>
          <p:nvPr/>
        </p:nvSpPr>
        <p:spPr>
          <a:xfrm>
            <a:off x="4800786" y="2633675"/>
            <a:ext cx="19531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협업하기</a:t>
            </a:r>
            <a:endParaRPr lang="en-US" altLang="ko-KR" sz="36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3284F1-9664-9C0C-A919-E44B1584160E}"/>
              </a:ext>
            </a:extLst>
          </p:cNvPr>
          <p:cNvSpPr txBox="1"/>
          <p:nvPr/>
        </p:nvSpPr>
        <p:spPr>
          <a:xfrm>
            <a:off x="3902701" y="3962807"/>
            <a:ext cx="3846933" cy="11293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협업을 위해선 동료를 </a:t>
            </a:r>
            <a:endParaRPr lang="en-US" altLang="ko-KR" sz="2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원격저장소로 </a:t>
            </a:r>
            <a:r>
              <a:rPr lang="ko-KR" altLang="en-US" sz="24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추가해야함</a:t>
            </a:r>
            <a:r>
              <a:rPr lang="en-US" altLang="ko-KR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148495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5350023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03. </a:t>
            </a:r>
            <a:r>
              <a:rPr lang="en-US" altLang="ko-KR" sz="2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Visual Studio Code </a:t>
            </a: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ko-KR" altLang="en-US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04E081-3E31-E13A-CF52-C7512ECF0BEF}"/>
              </a:ext>
            </a:extLst>
          </p:cNvPr>
          <p:cNvSpPr txBox="1"/>
          <p:nvPr/>
        </p:nvSpPr>
        <p:spPr>
          <a:xfrm>
            <a:off x="922464" y="775532"/>
            <a:ext cx="227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</a:p>
        </p:txBody>
      </p:sp>
      <p:sp>
        <p:nvSpPr>
          <p:cNvPr id="3" name="슬라이드 번호 개체 틀 3">
            <a:extLst>
              <a:ext uri="{FF2B5EF4-FFF2-40B4-BE49-F238E27FC236}">
                <a16:creationId xmlns:a16="http://schemas.microsoft.com/office/drawing/2014/main" id="{B983630C-6319-1A99-18C4-CB5A09748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78844" y="6294357"/>
            <a:ext cx="2726140" cy="371599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48</a:t>
            </a:fld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4A54AA-2B6D-3F3C-522E-EB4C5B46C43D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cxnSp>
        <p:nvCxnSpPr>
          <p:cNvPr id="7" name="직선 연결선 10">
            <a:extLst>
              <a:ext uri="{FF2B5EF4-FFF2-40B4-BE49-F238E27FC236}">
                <a16:creationId xmlns:a16="http://schemas.microsoft.com/office/drawing/2014/main" id="{D2FBD4FA-13F4-855A-027B-739C41C0D7F2}"/>
              </a:ext>
            </a:extLst>
          </p:cNvPr>
          <p:cNvCxnSpPr>
            <a:cxnSpLocks/>
          </p:cNvCxnSpPr>
          <p:nvPr/>
        </p:nvCxnSpPr>
        <p:spPr>
          <a:xfrm>
            <a:off x="7501610" y="1258827"/>
            <a:ext cx="2079042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7B5183C-A006-0B63-F810-EA670C689AD0}"/>
              </a:ext>
            </a:extLst>
          </p:cNvPr>
          <p:cNvSpPr txBox="1"/>
          <p:nvPr/>
        </p:nvSpPr>
        <p:spPr>
          <a:xfrm>
            <a:off x="7407082" y="775653"/>
            <a:ext cx="25383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D0E99A-2509-0D3D-7B87-2C290007618F}"/>
              </a:ext>
            </a:extLst>
          </p:cNvPr>
          <p:cNvSpPr txBox="1"/>
          <p:nvPr/>
        </p:nvSpPr>
        <p:spPr>
          <a:xfrm>
            <a:off x="3006848" y="780636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en-US" altLang="ko-KR" sz="16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기초셋팅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A06351-6709-04A8-3875-8F00A60F913D}"/>
              </a:ext>
            </a:extLst>
          </p:cNvPr>
          <p:cNvSpPr txBox="1"/>
          <p:nvPr/>
        </p:nvSpPr>
        <p:spPr>
          <a:xfrm>
            <a:off x="5174166" y="775532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버전관리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8647567-B777-13DF-C9F2-8C6A827D96BC}"/>
              </a:ext>
            </a:extLst>
          </p:cNvPr>
          <p:cNvSpPr txBox="1"/>
          <p:nvPr/>
        </p:nvSpPr>
        <p:spPr>
          <a:xfrm>
            <a:off x="253955" y="1551234"/>
            <a:ext cx="198434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◆ 협업하기</a:t>
            </a:r>
            <a:endParaRPr lang="en-US" altLang="ko-KR" sz="2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D18C954D-6F9E-6659-09EE-57AD9D65BD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955" y="2133812"/>
            <a:ext cx="5098935" cy="2426390"/>
          </a:xfrm>
          <a:prstGeom prst="rect">
            <a:avLst/>
          </a:prstGeom>
        </p:spPr>
      </p:pic>
      <p:sp>
        <p:nvSpPr>
          <p:cNvPr id="20" name="Rectangle 32">
            <a:extLst>
              <a:ext uri="{FF2B5EF4-FFF2-40B4-BE49-F238E27FC236}">
                <a16:creationId xmlns:a16="http://schemas.microsoft.com/office/drawing/2014/main" id="{632D2DAE-79CF-CC05-21AD-00384D7620B1}"/>
              </a:ext>
            </a:extLst>
          </p:cNvPr>
          <p:cNvSpPr/>
          <p:nvPr/>
        </p:nvSpPr>
        <p:spPr>
          <a:xfrm>
            <a:off x="4735785" y="2409776"/>
            <a:ext cx="567735" cy="2685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D566633-17CA-FF0E-4EFF-848998F5844E}"/>
              </a:ext>
            </a:extLst>
          </p:cNvPr>
          <p:cNvSpPr txBox="1"/>
          <p:nvPr/>
        </p:nvSpPr>
        <p:spPr>
          <a:xfrm>
            <a:off x="2316650" y="2210232"/>
            <a:ext cx="2766315" cy="3338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Repository</a:t>
            </a:r>
            <a:r>
              <a:rPr lang="ko-KR" altLang="en-US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에서 </a:t>
            </a:r>
            <a:r>
              <a:rPr lang="en-US" altLang="ko-KR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Settings </a:t>
            </a:r>
            <a:r>
              <a:rPr lang="ko-KR" altLang="en-US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들어가기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FA661DF7-1269-4116-43BC-7384E103F8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3094" y="2133812"/>
            <a:ext cx="5101263" cy="3909419"/>
          </a:xfrm>
          <a:prstGeom prst="rect">
            <a:avLst/>
          </a:prstGeom>
        </p:spPr>
      </p:pic>
      <p:sp>
        <p:nvSpPr>
          <p:cNvPr id="24" name="Rectangle 32">
            <a:extLst>
              <a:ext uri="{FF2B5EF4-FFF2-40B4-BE49-F238E27FC236}">
                <a16:creationId xmlns:a16="http://schemas.microsoft.com/office/drawing/2014/main" id="{0F0B0E59-E3B9-00E2-1696-AD5CF60DC81D}"/>
              </a:ext>
            </a:extLst>
          </p:cNvPr>
          <p:cNvSpPr/>
          <p:nvPr/>
        </p:nvSpPr>
        <p:spPr>
          <a:xfrm>
            <a:off x="6231672" y="3160469"/>
            <a:ext cx="906547" cy="2685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Rectangle 32">
            <a:extLst>
              <a:ext uri="{FF2B5EF4-FFF2-40B4-BE49-F238E27FC236}">
                <a16:creationId xmlns:a16="http://schemas.microsoft.com/office/drawing/2014/main" id="{6E9FD5E5-AD49-FDAC-CA42-DA3B8148197E}"/>
              </a:ext>
            </a:extLst>
          </p:cNvPr>
          <p:cNvSpPr/>
          <p:nvPr/>
        </p:nvSpPr>
        <p:spPr>
          <a:xfrm>
            <a:off x="9870590" y="5684411"/>
            <a:ext cx="671557" cy="24444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Rectangle 32">
            <a:extLst>
              <a:ext uri="{FF2B5EF4-FFF2-40B4-BE49-F238E27FC236}">
                <a16:creationId xmlns:a16="http://schemas.microsoft.com/office/drawing/2014/main" id="{BDDE749C-720A-AC24-F366-9ECD2E097CCE}"/>
              </a:ext>
            </a:extLst>
          </p:cNvPr>
          <p:cNvSpPr/>
          <p:nvPr/>
        </p:nvSpPr>
        <p:spPr>
          <a:xfrm>
            <a:off x="7345444" y="3026450"/>
            <a:ext cx="3745343" cy="1769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4D82C23-DF4B-697B-1DEC-4173240EF60D}"/>
              </a:ext>
            </a:extLst>
          </p:cNvPr>
          <p:cNvSpPr txBox="1"/>
          <p:nvPr/>
        </p:nvSpPr>
        <p:spPr>
          <a:xfrm>
            <a:off x="7345444" y="2733983"/>
            <a:ext cx="2766315" cy="3338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동료</a:t>
            </a:r>
            <a:r>
              <a:rPr lang="en-US" altLang="ko-KR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lang="ko-KR" altLang="en-US" sz="1200" b="1" dirty="0" err="1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이메일적고</a:t>
            </a:r>
            <a:r>
              <a:rPr lang="ko-KR" altLang="en-US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 초대</a:t>
            </a:r>
          </a:p>
        </p:txBody>
      </p:sp>
    </p:spTree>
    <p:extLst>
      <p:ext uri="{BB962C8B-B14F-4D97-AF65-F5344CB8AC3E}">
        <p14:creationId xmlns:p14="http://schemas.microsoft.com/office/powerpoint/2010/main" val="2560480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/>
      <p:bldP spid="24" grpId="0" animBg="1"/>
      <p:bldP spid="25" grpId="0" animBg="1"/>
      <p:bldP spid="26" grpId="0" animBg="1"/>
      <p:bldP spid="27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9071BEF-1058-9102-2547-28DEF11BD9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15B8B-CC07-4165-8AEB-A30FAFB4432D}" type="slidenum">
              <a:rPr lang="ko-KR" altLang="en-US" smtClean="0"/>
              <a:t>49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2D016B-191B-615B-E020-08A1F8E403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9694" y="843834"/>
            <a:ext cx="10992612" cy="52914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lnSpc>
                <a:spcPct val="200000"/>
              </a:lnSpc>
              <a:spcBef>
                <a:spcPct val="0"/>
              </a:spcBef>
              <a:buNone/>
            </a:pPr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실습</a:t>
            </a:r>
            <a:r>
              <a:rPr lang="en-US" altLang="ko-KR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(3) – Clone &amp; Pull</a:t>
            </a:r>
          </a:p>
          <a:p>
            <a:pPr marL="742950" indent="-742950" algn="just" eaLnBrk="1" hangingPunct="1">
              <a:lnSpc>
                <a:spcPct val="200000"/>
              </a:lnSpc>
              <a:spcBef>
                <a:spcPct val="0"/>
              </a:spcBef>
              <a:buAutoNum type="arabicPeriod"/>
            </a:pPr>
            <a:r>
              <a:rPr lang="ko-KR" altLang="en-US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원격저장소 내컴퓨터로 </a:t>
            </a:r>
            <a:r>
              <a:rPr lang="en-US" altLang="ko-KR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Clone</a:t>
            </a:r>
            <a:r>
              <a:rPr lang="ko-KR" altLang="en-US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하기</a:t>
            </a:r>
            <a:endParaRPr lang="en-US" altLang="ko-KR" sz="3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42950" indent="-742950" algn="just" eaLnBrk="1" hangingPunct="1">
              <a:lnSpc>
                <a:spcPct val="150000"/>
              </a:lnSpc>
              <a:spcBef>
                <a:spcPct val="0"/>
              </a:spcBef>
              <a:buAutoNum type="arabicPeriod"/>
            </a:pPr>
            <a:r>
              <a:rPr lang="ko-KR" altLang="en-US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새 파일 </a:t>
            </a:r>
            <a:r>
              <a:rPr lang="en-US" altLang="ko-KR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add &amp; commit </a:t>
            </a:r>
            <a:r>
              <a:rPr lang="ko-KR" altLang="en-US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및  </a:t>
            </a:r>
            <a:r>
              <a:rPr lang="en-US" altLang="ko-KR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push </a:t>
            </a:r>
            <a:r>
              <a:rPr lang="ko-KR" altLang="en-US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하기</a:t>
            </a:r>
            <a:endParaRPr lang="en-US" altLang="ko-KR" sz="3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42950" indent="-742950" algn="just" eaLnBrk="1" hangingPunct="1">
              <a:lnSpc>
                <a:spcPct val="150000"/>
              </a:lnSpc>
              <a:spcBef>
                <a:spcPct val="0"/>
              </a:spcBef>
              <a:buAutoNum type="arabicPeriod"/>
            </a:pPr>
            <a:r>
              <a:rPr lang="ko-KR" altLang="en-US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원격저장소에서 내용 수정해보기</a:t>
            </a:r>
            <a:endParaRPr lang="en-US" altLang="ko-KR" sz="3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42950" indent="-742950" algn="just" eaLnBrk="1" hangingPunct="1">
              <a:lnSpc>
                <a:spcPct val="150000"/>
              </a:lnSpc>
              <a:spcBef>
                <a:spcPct val="0"/>
              </a:spcBef>
              <a:buAutoNum type="arabicPeriod"/>
            </a:pPr>
            <a:r>
              <a:rPr lang="en-US" altLang="ko-KR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Pull</a:t>
            </a:r>
            <a:r>
              <a:rPr lang="ko-KR" altLang="en-US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하기</a:t>
            </a:r>
            <a:endParaRPr lang="en-US" altLang="ko-KR" sz="3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 eaLnBrk="1" hangingPunct="1">
              <a:lnSpc>
                <a:spcPct val="150000"/>
              </a:lnSpc>
              <a:spcBef>
                <a:spcPct val="0"/>
              </a:spcBef>
              <a:buNone/>
            </a:pPr>
            <a:endParaRPr lang="en-US" altLang="ko-KR" sz="3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040453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289366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01</a:t>
            </a:r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GitHub</a:t>
            </a:r>
            <a:r>
              <a:rPr lang="ko-KR" altLang="en-US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D31EA9-AC70-396A-1CF9-C75898B2715B}"/>
              </a:ext>
            </a:extLst>
          </p:cNvPr>
          <p:cNvSpPr txBox="1"/>
          <p:nvPr/>
        </p:nvSpPr>
        <p:spPr>
          <a:xfrm>
            <a:off x="3297044" y="861757"/>
            <a:ext cx="13753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사전지식</a:t>
            </a:r>
            <a:endParaRPr lang="en-US" altLang="ko-KR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2" name="슬라이드 번호 개체 틀 3">
            <a:extLst>
              <a:ext uri="{FF2B5EF4-FFF2-40B4-BE49-F238E27FC236}">
                <a16:creationId xmlns:a16="http://schemas.microsoft.com/office/drawing/2014/main" id="{07FCF1B5-3D3F-CAA3-71C0-4297C5D5B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59672" y="6356350"/>
            <a:ext cx="2743200" cy="365125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5</a:t>
            </a:fld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88BBCC9-D07E-6A89-89FC-FA26CFD3E941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7FC933-9161-4DAF-EF8B-63C7056F531A}"/>
              </a:ext>
            </a:extLst>
          </p:cNvPr>
          <p:cNvSpPr txBox="1"/>
          <p:nvPr/>
        </p:nvSpPr>
        <p:spPr>
          <a:xfrm>
            <a:off x="1260088" y="861757"/>
            <a:ext cx="17284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Git, GitHub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3055968-0C8F-4499-8E96-B09AB6CE5998}"/>
              </a:ext>
            </a:extLst>
          </p:cNvPr>
          <p:cNvCxnSpPr>
            <a:cxnSpLocks/>
          </p:cNvCxnSpPr>
          <p:nvPr/>
        </p:nvCxnSpPr>
        <p:spPr>
          <a:xfrm>
            <a:off x="1349298" y="1260088"/>
            <a:ext cx="150599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12F288E5-D44E-3017-35C7-C8F5DF5ACD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58" y="3300285"/>
            <a:ext cx="2255208" cy="1190599"/>
          </a:xfrm>
          <a:prstGeom prst="rect">
            <a:avLst/>
          </a:prstGeom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702022B4-49B1-3CDB-B8B1-C355A17030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7262" y="3361525"/>
            <a:ext cx="4286250" cy="1200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41351D79-78D1-06E9-55BD-FBC499FD0DE1}"/>
              </a:ext>
            </a:extLst>
          </p:cNvPr>
          <p:cNvCxnSpPr/>
          <p:nvPr/>
        </p:nvCxnSpPr>
        <p:spPr>
          <a:xfrm>
            <a:off x="4996754" y="3746090"/>
            <a:ext cx="1175938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6D08BDAC-AB10-3833-5E12-65FCC618F93F}"/>
              </a:ext>
            </a:extLst>
          </p:cNvPr>
          <p:cNvCxnSpPr/>
          <p:nvPr/>
        </p:nvCxnSpPr>
        <p:spPr>
          <a:xfrm>
            <a:off x="4996754" y="4175760"/>
            <a:ext cx="1175938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08440FFA-F081-5D7B-F711-138557DCE842}"/>
              </a:ext>
            </a:extLst>
          </p:cNvPr>
          <p:cNvCxnSpPr>
            <a:cxnSpLocks/>
          </p:cNvCxnSpPr>
          <p:nvPr/>
        </p:nvCxnSpPr>
        <p:spPr>
          <a:xfrm flipV="1">
            <a:off x="5078362" y="3521915"/>
            <a:ext cx="956678" cy="914891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E09F1C4-4202-68E3-B4E8-FE396ED5C98C}"/>
              </a:ext>
            </a:extLst>
          </p:cNvPr>
          <p:cNvSpPr txBox="1"/>
          <p:nvPr/>
        </p:nvSpPr>
        <p:spPr>
          <a:xfrm>
            <a:off x="4338484" y="1850702"/>
            <a:ext cx="38650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깃과 </a:t>
            </a:r>
            <a:r>
              <a:rPr lang="ko-KR" altLang="en-US" sz="24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깃허브는</a:t>
            </a:r>
            <a:r>
              <a:rPr lang="ko-KR" altLang="en-US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다르다</a:t>
            </a:r>
            <a:r>
              <a:rPr lang="en-US" altLang="ko-KR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!!!</a:t>
            </a:r>
            <a:endParaRPr lang="ko-KR" altLang="en-US" sz="2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37918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FF4529-62EC-718B-9507-FAF17AD10C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374" y="2713543"/>
            <a:ext cx="9144000" cy="1173163"/>
          </a:xfrm>
        </p:spPr>
        <p:txBody>
          <a:bodyPr>
            <a:normAutofit/>
          </a:bodyPr>
          <a:lstStyle/>
          <a:p>
            <a:r>
              <a:rPr lang="en-US" altLang="ko-KR" sz="72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04. </a:t>
            </a:r>
            <a:r>
              <a:rPr lang="ko-KR" altLang="en-US" b="1" dirty="0" err="1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깃허브</a:t>
            </a:r>
            <a:r>
              <a:rPr lang="ko-KR" altLang="en-US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 실습 과제</a:t>
            </a:r>
            <a:endParaRPr lang="ko-KR" altLang="en-US" sz="7200" b="1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3620536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C24719EA-4E6A-D29E-8146-691BF1FD61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2693" y="1529423"/>
            <a:ext cx="8234101" cy="50038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0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3">
            <a:extLst>
              <a:ext uri="{FF2B5EF4-FFF2-40B4-BE49-F238E27FC236}">
                <a16:creationId xmlns:a16="http://schemas.microsoft.com/office/drawing/2014/main" id="{B983630C-6319-1A99-18C4-CB5A09748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62659" y="6461001"/>
            <a:ext cx="2726140" cy="371599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51</a:t>
            </a:fld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4A54AA-2B6D-3F3C-522E-EB4C5B46C43D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C9E3A6-7F1C-F8AB-E8FD-51CF0502A91B}"/>
              </a:ext>
            </a:extLst>
          </p:cNvPr>
          <p:cNvSpPr txBox="1"/>
          <p:nvPr/>
        </p:nvSpPr>
        <p:spPr>
          <a:xfrm>
            <a:off x="368214" y="98823"/>
            <a:ext cx="9659502" cy="11293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[ </a:t>
            </a:r>
            <a:r>
              <a:rPr lang="ko-KR" altLang="en-US" sz="2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과제목표 </a:t>
            </a:r>
            <a:r>
              <a:rPr lang="en-US" altLang="ko-KR" sz="2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] </a:t>
            </a:r>
            <a:r>
              <a:rPr lang="ko-KR" altLang="en-US" sz="2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원격저장소와 자신의 로컬저장소 동기화 시키기</a:t>
            </a:r>
            <a:r>
              <a:rPr lang="en-US" altLang="ko-KR" sz="2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.</a:t>
            </a:r>
            <a:r>
              <a:rPr lang="ko-KR" altLang="en-US" sz="2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endParaRPr lang="en-US" altLang="ko-KR" sz="2400" b="1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2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- Clone,</a:t>
            </a:r>
            <a:r>
              <a:rPr lang="ko-KR" altLang="en-US" sz="2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lang="en-US" altLang="ko-KR" sz="2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Pull,</a:t>
            </a:r>
            <a:r>
              <a:rPr lang="ko-KR" altLang="en-US" sz="2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lang="en-US" altLang="ko-KR" sz="2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Push</a:t>
            </a:r>
            <a:r>
              <a:rPr lang="ko-KR" altLang="en-US" sz="2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 하기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9721EEA-FC89-C0CA-030E-F9394495B7F2}"/>
              </a:ext>
            </a:extLst>
          </p:cNvPr>
          <p:cNvSpPr/>
          <p:nvPr/>
        </p:nvSpPr>
        <p:spPr>
          <a:xfrm>
            <a:off x="8077668" y="5938684"/>
            <a:ext cx="2726139" cy="44588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424B8C-E807-37F1-F265-E3310D163EC7}"/>
              </a:ext>
            </a:extLst>
          </p:cNvPr>
          <p:cNvSpPr txBox="1"/>
          <p:nvPr/>
        </p:nvSpPr>
        <p:spPr>
          <a:xfrm>
            <a:off x="149225" y="1591934"/>
            <a:ext cx="36099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>
                <a:hlinkClick r:id="rId4"/>
              </a:rPr>
              <a:t>https://github.com/SILO-KSH</a:t>
            </a:r>
            <a:r>
              <a:rPr lang="ko-KR" alt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535489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0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3">
            <a:extLst>
              <a:ext uri="{FF2B5EF4-FFF2-40B4-BE49-F238E27FC236}">
                <a16:creationId xmlns:a16="http://schemas.microsoft.com/office/drawing/2014/main" id="{B983630C-6319-1A99-18C4-CB5A09748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65860" y="6533697"/>
            <a:ext cx="2726140" cy="371599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52</a:t>
            </a:fld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4A54AA-2B6D-3F3C-522E-EB4C5B46C43D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C9E3A6-7F1C-F8AB-E8FD-51CF0502A91B}"/>
              </a:ext>
            </a:extLst>
          </p:cNvPr>
          <p:cNvSpPr txBox="1"/>
          <p:nvPr/>
        </p:nvSpPr>
        <p:spPr>
          <a:xfrm>
            <a:off x="368214" y="98823"/>
            <a:ext cx="9659502" cy="11293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[ </a:t>
            </a:r>
            <a:r>
              <a:rPr lang="ko-KR" altLang="en-US" sz="2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과제목표 </a:t>
            </a:r>
            <a:r>
              <a:rPr lang="en-US" altLang="ko-KR" sz="2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] </a:t>
            </a:r>
            <a:r>
              <a:rPr lang="ko-KR" altLang="en-US" sz="2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원격저장소와 자신의 로컬저장소 동기화 시키기</a:t>
            </a:r>
            <a:r>
              <a:rPr lang="en-US" altLang="ko-KR" sz="2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.</a:t>
            </a:r>
            <a:r>
              <a:rPr lang="ko-KR" altLang="en-US" sz="2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endParaRPr lang="en-US" altLang="ko-KR" sz="2400" b="1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2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- Clone,</a:t>
            </a:r>
            <a:r>
              <a:rPr lang="ko-KR" altLang="en-US" sz="2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lang="en-US" altLang="ko-KR" sz="2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Pull,</a:t>
            </a:r>
            <a:r>
              <a:rPr lang="ko-KR" altLang="en-US" sz="2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lang="en-US" altLang="ko-KR" sz="2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Push</a:t>
            </a:r>
            <a:r>
              <a:rPr lang="ko-KR" altLang="en-US" sz="2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 하기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172675-1C88-A069-B211-3920951CB231}"/>
              </a:ext>
            </a:extLst>
          </p:cNvPr>
          <p:cNvSpPr txBox="1"/>
          <p:nvPr/>
        </p:nvSpPr>
        <p:spPr>
          <a:xfrm>
            <a:off x="285363" y="1520112"/>
            <a:ext cx="10761078" cy="4143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 err="1">
                <a:latin typeface="나눔고딕" pitchFamily="2" charset="-127"/>
                <a:ea typeface="나눔고딕" pitchFamily="2" charset="-127"/>
              </a:rPr>
              <a:t>원격저장소주소</a:t>
            </a:r>
            <a:r>
              <a:rPr lang="en-US" altLang="ko-KR" sz="1600" b="1" dirty="0">
                <a:latin typeface="나눔고딕" pitchFamily="2" charset="-127"/>
                <a:ea typeface="나눔고딕" pitchFamily="2" charset="-127"/>
              </a:rPr>
              <a:t>: </a:t>
            </a:r>
            <a:r>
              <a:rPr lang="en-US" altLang="ko-KR" sz="1600" b="1" dirty="0">
                <a:latin typeface="나눔고딕" pitchFamily="2" charset="-127"/>
                <a:ea typeface="나눔고딕" pitchFamily="2" charset="-127"/>
                <a:hlinkClick r:id="rId3"/>
              </a:rPr>
              <a:t>https://github.com/SILO-KSH/SILO-Practice.git</a:t>
            </a:r>
            <a:r>
              <a:rPr lang="en-US" altLang="ko-KR" sz="1600" b="1" dirty="0">
                <a:latin typeface="나눔고딕" pitchFamily="2" charset="-127"/>
                <a:ea typeface="나눔고딕" pitchFamily="2" charset="-127"/>
              </a:rPr>
              <a:t> </a:t>
            </a:r>
            <a:endParaRPr lang="en-US" altLang="ko-KR" sz="1400" b="1" dirty="0"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EA6849-C552-C68C-A896-90A101866B0A}"/>
              </a:ext>
            </a:extLst>
          </p:cNvPr>
          <p:cNvSpPr txBox="1"/>
          <p:nvPr/>
        </p:nvSpPr>
        <p:spPr>
          <a:xfrm>
            <a:off x="808449" y="5861253"/>
            <a:ext cx="7207808" cy="1343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latin typeface="나눔고딕" pitchFamily="2" charset="-127"/>
                <a:ea typeface="나눔고딕" pitchFamily="2" charset="-127"/>
              </a:rPr>
              <a:t>‘ SILO-Practice ’</a:t>
            </a: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라는 </a:t>
            </a:r>
            <a:r>
              <a:rPr lang="ko-KR" altLang="en-US" sz="1400" b="1" dirty="0" err="1">
                <a:latin typeface="나눔고딕" pitchFamily="2" charset="-127"/>
                <a:ea typeface="나눔고딕" pitchFamily="2" charset="-127"/>
              </a:rPr>
              <a:t>레퍼지토리를</a:t>
            </a: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 만들었습니다</a:t>
            </a:r>
            <a:r>
              <a:rPr lang="en-US" altLang="ko-KR" sz="1400" b="1" dirty="0">
                <a:latin typeface="나눔고딕" pitchFamily="2" charset="-127"/>
                <a:ea typeface="나눔고딕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latin typeface="나눔고딕" pitchFamily="2" charset="-127"/>
                <a:ea typeface="나눔고딕" pitchFamily="2" charset="-127"/>
              </a:rPr>
              <a:t>‘ SILO-KSH.txt ’</a:t>
            </a: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파일이 있습니다</a:t>
            </a:r>
            <a:r>
              <a:rPr lang="en-US" altLang="ko-KR" sz="1400" b="1" dirty="0">
                <a:latin typeface="나눔고딕" pitchFamily="2" charset="-127"/>
                <a:ea typeface="나눔고딕" pitchFamily="2" charset="-127"/>
              </a:rPr>
              <a:t>. Commit </a:t>
            </a: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메시지는 </a:t>
            </a:r>
            <a:r>
              <a:rPr lang="en-US" altLang="ko-KR" sz="1400" b="1" dirty="0">
                <a:latin typeface="나눔고딕" pitchFamily="2" charset="-127"/>
                <a:ea typeface="나눔고딕" pitchFamily="2" charset="-127"/>
              </a:rPr>
              <a:t>‘</a:t>
            </a:r>
            <a:r>
              <a:rPr lang="en-US" altLang="ko-KR" sz="1400" b="1" dirty="0" err="1">
                <a:latin typeface="나눔고딕" pitchFamily="2" charset="-127"/>
                <a:ea typeface="나눔고딕" pitchFamily="2" charset="-127"/>
              </a:rPr>
              <a:t>remon</a:t>
            </a:r>
            <a:r>
              <a:rPr lang="en-US" altLang="ko-KR" sz="1400" b="1" dirty="0">
                <a:latin typeface="나눔고딕" pitchFamily="2" charset="-127"/>
                <a:ea typeface="나눔고딕" pitchFamily="2" charset="-127"/>
              </a:rPr>
              <a:t>’</a:t>
            </a: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으로 했습니다</a:t>
            </a:r>
            <a:r>
              <a:rPr lang="en-US" altLang="ko-KR" sz="1400" b="1" dirty="0">
                <a:latin typeface="나눔고딕" pitchFamily="2" charset="-127"/>
                <a:ea typeface="나눔고딕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내용은 오른쪽과 같이 이름만 바꾸어서 해주세요</a:t>
            </a:r>
            <a:r>
              <a:rPr lang="en-US" altLang="ko-KR" sz="1400" b="1" dirty="0">
                <a:latin typeface="나눔고딕" pitchFamily="2" charset="-127"/>
                <a:ea typeface="나눔고딕" pitchFamily="2" charset="-127"/>
              </a:rPr>
              <a:t>!</a:t>
            </a:r>
          </a:p>
          <a:p>
            <a:pPr>
              <a:lnSpc>
                <a:spcPct val="150000"/>
              </a:lnSpc>
            </a:pPr>
            <a:endParaRPr lang="en-US" altLang="ko-KR" sz="1400" b="1" dirty="0">
              <a:latin typeface="나눔고딕" pitchFamily="2" charset="-127"/>
              <a:ea typeface="나눔고딕" pitchFamily="2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8C5505D-6766-188A-05D9-F90456B84C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8954" y="3897854"/>
            <a:ext cx="3712990" cy="240905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D980807-929F-8B18-63BE-AF68F3FA13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743" y="2037046"/>
            <a:ext cx="6156642" cy="372161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9C61D23-A34D-3A4D-A707-DF51FC955A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49009" y="1565050"/>
            <a:ext cx="3132879" cy="194568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" name="화살표: 톱니 모양의 오른쪽 9">
            <a:extLst>
              <a:ext uri="{FF2B5EF4-FFF2-40B4-BE49-F238E27FC236}">
                <a16:creationId xmlns:a16="http://schemas.microsoft.com/office/drawing/2014/main" id="{79AD1A74-949F-2268-4EAF-13C4C0531E7A}"/>
              </a:ext>
            </a:extLst>
          </p:cNvPr>
          <p:cNvSpPr/>
          <p:nvPr/>
        </p:nvSpPr>
        <p:spPr>
          <a:xfrm rot="19797790">
            <a:off x="6664999" y="2517435"/>
            <a:ext cx="1075365" cy="697242"/>
          </a:xfrm>
          <a:prstGeom prst="notchedRightArrow">
            <a:avLst>
              <a:gd name="adj1" fmla="val 26444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3828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CFDD2C5-9C89-5AA2-A3E5-D6DE511A1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55367" y="6356349"/>
            <a:ext cx="2743200" cy="365125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53</a:t>
            </a:fld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E2F2FE1-2D6C-1550-549F-544840212FC0}"/>
              </a:ext>
            </a:extLst>
          </p:cNvPr>
          <p:cNvSpPr/>
          <p:nvPr/>
        </p:nvSpPr>
        <p:spPr>
          <a:xfrm>
            <a:off x="0" y="0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05835C6-55D1-65D3-3DB1-0A502180DBD9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655C0C-C0A5-5531-ED7E-CC84655671D3}"/>
              </a:ext>
            </a:extLst>
          </p:cNvPr>
          <p:cNvSpPr txBox="1"/>
          <p:nvPr/>
        </p:nvSpPr>
        <p:spPr>
          <a:xfrm>
            <a:off x="322698" y="252246"/>
            <a:ext cx="9659502" cy="575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[ </a:t>
            </a:r>
            <a:r>
              <a:rPr lang="ko-KR" altLang="en-US" sz="2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과제설명 </a:t>
            </a:r>
            <a:r>
              <a:rPr lang="en-US" altLang="ko-KR" sz="2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]</a:t>
            </a:r>
            <a:endParaRPr lang="ko-KR" altLang="en-US" sz="2400" b="1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EFD8F2-7E0F-774D-4518-921A11BF6EE7}"/>
              </a:ext>
            </a:extLst>
          </p:cNvPr>
          <p:cNvSpPr txBox="1"/>
          <p:nvPr/>
        </p:nvSpPr>
        <p:spPr>
          <a:xfrm>
            <a:off x="302884" y="1777487"/>
            <a:ext cx="7207808" cy="52215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1400" b="1" dirty="0">
                <a:latin typeface="나눔고딕" pitchFamily="2" charset="-127"/>
                <a:ea typeface="나눔고딕" pitchFamily="2" charset="-127"/>
              </a:rPr>
              <a:t>‘SILO-Practice’</a:t>
            </a: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 </a:t>
            </a:r>
            <a:r>
              <a:rPr lang="ko-KR" altLang="en-US" sz="1400" b="1" dirty="0" err="1">
                <a:latin typeface="나눔고딕" pitchFamily="2" charset="-127"/>
                <a:ea typeface="나눔고딕" pitchFamily="2" charset="-127"/>
              </a:rPr>
              <a:t>레퍼지토리를</a:t>
            </a: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 자신의 컴퓨터 </a:t>
            </a:r>
            <a:r>
              <a:rPr lang="en-US" altLang="ko-KR" sz="1400" b="1" dirty="0" err="1">
                <a:latin typeface="나눔고딕" pitchFamily="2" charset="-127"/>
                <a:ea typeface="나눔고딕" pitchFamily="2" charset="-127"/>
              </a:rPr>
              <a:t>Vscode</a:t>
            </a: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로</a:t>
            </a:r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Clone</a:t>
            </a: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하기</a:t>
            </a:r>
            <a:r>
              <a:rPr lang="en-US" altLang="ko-KR" sz="1400" b="1" dirty="0">
                <a:latin typeface="나눔고딕" pitchFamily="2" charset="-127"/>
                <a:ea typeface="나눔고딕" pitchFamily="2" charset="-127"/>
              </a:rPr>
              <a:t>.</a:t>
            </a:r>
          </a:p>
          <a:p>
            <a:pPr lvl="1">
              <a:lnSpc>
                <a:spcPct val="150000"/>
              </a:lnSpc>
            </a:pPr>
            <a:r>
              <a:rPr lang="en-US" altLang="ko-KR" sz="1400" b="1" dirty="0">
                <a:latin typeface="나눔고딕" pitchFamily="2" charset="-127"/>
                <a:ea typeface="나눔고딕" pitchFamily="2" charset="-127"/>
              </a:rPr>
              <a:t>…Clone</a:t>
            </a: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하는 폴더 위치는 바탕화면에 </a:t>
            </a:r>
            <a:r>
              <a:rPr lang="en-US" altLang="ko-KR" sz="1400" b="1" dirty="0">
                <a:latin typeface="나눔고딕" pitchFamily="2" charset="-127"/>
                <a:ea typeface="나눔고딕" pitchFamily="2" charset="-127"/>
              </a:rPr>
              <a:t>‘GIT-</a:t>
            </a:r>
            <a:r>
              <a:rPr lang="ko-KR" altLang="en-US" sz="1400" b="1" dirty="0" err="1">
                <a:latin typeface="나눔고딕" pitchFamily="2" charset="-127"/>
                <a:ea typeface="나눔고딕" pitchFamily="2" charset="-127"/>
              </a:rPr>
              <a:t>이름이니셜</a:t>
            </a:r>
            <a:r>
              <a:rPr lang="en-US" altLang="ko-KR" sz="1400" b="1" dirty="0">
                <a:latin typeface="나눔고딕" pitchFamily="2" charset="-127"/>
                <a:ea typeface="나눔고딕" pitchFamily="2" charset="-127"/>
              </a:rPr>
              <a:t>’</a:t>
            </a: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폴더 생성하여 하기</a:t>
            </a:r>
            <a:r>
              <a:rPr lang="en-US" altLang="ko-KR" sz="1400" b="1" dirty="0">
                <a:latin typeface="나눔고딕" pitchFamily="2" charset="-127"/>
                <a:ea typeface="나눔고딕" pitchFamily="2" charset="-127"/>
              </a:rPr>
              <a:t>.</a:t>
            </a:r>
          </a:p>
          <a:p>
            <a:pPr lvl="1">
              <a:lnSpc>
                <a:spcPct val="150000"/>
              </a:lnSpc>
            </a:pPr>
            <a:endParaRPr lang="en-US" altLang="ko-KR" sz="1400" b="1" dirty="0">
              <a:latin typeface="나눔고딕" pitchFamily="2" charset="-127"/>
              <a:ea typeface="나눔고딕" pitchFamily="2" charset="-127"/>
            </a:endParaRP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김시현에게 메신저로 자신의 </a:t>
            </a:r>
            <a:r>
              <a:rPr lang="ko-KR" altLang="en-US" sz="1400" b="1" dirty="0" err="1">
                <a:latin typeface="나눔고딕" pitchFamily="2" charset="-127"/>
                <a:ea typeface="나눔고딕" pitchFamily="2" charset="-127"/>
              </a:rPr>
              <a:t>깃허브</a:t>
            </a: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 사용자이름 또는 메일 보내기</a:t>
            </a:r>
            <a:endParaRPr lang="en-US" altLang="ko-KR" sz="1400" b="1" dirty="0">
              <a:latin typeface="나눔고딕" pitchFamily="2" charset="-127"/>
              <a:ea typeface="나눔고딕" pitchFamily="2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400" b="1" dirty="0">
                <a:latin typeface="나눔고딕" pitchFamily="2" charset="-127"/>
                <a:ea typeface="나눔고딕" pitchFamily="2" charset="-127"/>
              </a:rPr>
              <a:t>… </a:t>
            </a: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협업초대를 해야 </a:t>
            </a:r>
            <a:r>
              <a:rPr lang="ko-KR" altLang="en-US" sz="1400" b="1" dirty="0" err="1">
                <a:latin typeface="나눔고딕" pitchFamily="2" charset="-127"/>
                <a:ea typeface="나눔고딕" pitchFamily="2" charset="-127"/>
              </a:rPr>
              <a:t>다른사람</a:t>
            </a: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 </a:t>
            </a:r>
            <a:r>
              <a:rPr lang="ko-KR" altLang="en-US" sz="1400" b="1" dirty="0" err="1">
                <a:latin typeface="나눔고딕" pitchFamily="2" charset="-127"/>
                <a:ea typeface="나눔고딕" pitchFamily="2" charset="-127"/>
              </a:rPr>
              <a:t>레퍼지토리로</a:t>
            </a: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 </a:t>
            </a:r>
            <a:r>
              <a:rPr lang="en-US" altLang="ko-KR" sz="1400" b="1" dirty="0">
                <a:latin typeface="나눔고딕" pitchFamily="2" charset="-127"/>
                <a:ea typeface="나눔고딕" pitchFamily="2" charset="-127"/>
              </a:rPr>
              <a:t>push</a:t>
            </a:r>
            <a:r>
              <a:rPr lang="ko-KR" altLang="en-US" sz="1400" b="1" dirty="0" err="1">
                <a:latin typeface="나눔고딕" pitchFamily="2" charset="-127"/>
                <a:ea typeface="나눔고딕" pitchFamily="2" charset="-127"/>
              </a:rPr>
              <a:t>할수있음</a:t>
            </a:r>
            <a:r>
              <a:rPr lang="en-US" altLang="ko-KR" sz="1400" b="1" dirty="0">
                <a:latin typeface="나눔고딕" pitchFamily="2" charset="-127"/>
                <a:ea typeface="나눔고딕" pitchFamily="2" charset="-127"/>
              </a:rPr>
              <a:t>.</a:t>
            </a:r>
          </a:p>
          <a:p>
            <a:pPr lvl="1">
              <a:lnSpc>
                <a:spcPct val="150000"/>
              </a:lnSpc>
            </a:pPr>
            <a:endParaRPr lang="en-US" altLang="ko-KR" sz="1400" b="1" dirty="0">
              <a:latin typeface="나눔고딕" pitchFamily="2" charset="-127"/>
              <a:ea typeface="나눔고딕" pitchFamily="2" charset="-127"/>
            </a:endParaRP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1400" b="1" dirty="0" err="1">
                <a:latin typeface="나눔고딕" pitchFamily="2" charset="-127"/>
                <a:ea typeface="나눔고딕" pitchFamily="2" charset="-127"/>
              </a:rPr>
              <a:t>Vscode</a:t>
            </a: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에서</a:t>
            </a:r>
            <a:r>
              <a:rPr lang="en-US" altLang="ko-KR" sz="1400" b="1" dirty="0">
                <a:latin typeface="나눔고딕" pitchFamily="2" charset="-127"/>
                <a:ea typeface="나눔고딕" pitchFamily="2" charset="-127"/>
              </a:rPr>
              <a:t> New</a:t>
            </a: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 </a:t>
            </a:r>
            <a:r>
              <a:rPr lang="en-US" altLang="ko-KR" sz="1400" b="1" dirty="0">
                <a:latin typeface="나눔고딕" pitchFamily="2" charset="-127"/>
                <a:ea typeface="나눔고딕" pitchFamily="2" charset="-127"/>
              </a:rPr>
              <a:t>file</a:t>
            </a: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 만들기</a:t>
            </a:r>
            <a:r>
              <a:rPr lang="en-US" altLang="ko-KR" sz="1400" b="1" dirty="0">
                <a:latin typeface="나눔고딕" pitchFamily="2" charset="-127"/>
                <a:ea typeface="나눔고딕" pitchFamily="2" charset="-127"/>
              </a:rPr>
              <a:t>.</a:t>
            </a:r>
          </a:p>
          <a:p>
            <a:pPr lvl="1">
              <a:lnSpc>
                <a:spcPct val="150000"/>
              </a:lnSpc>
            </a:pPr>
            <a:r>
              <a:rPr lang="en-US" altLang="ko-KR" sz="1400" b="1" dirty="0">
                <a:latin typeface="나눔고딕" pitchFamily="2" charset="-127"/>
                <a:ea typeface="나눔고딕" pitchFamily="2" charset="-127"/>
              </a:rPr>
              <a:t>…file</a:t>
            </a: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내용은 옆 내용과 같이</a:t>
            </a:r>
            <a:r>
              <a:rPr lang="en-US" altLang="ko-KR" sz="1400" b="1" dirty="0">
                <a:latin typeface="나눔고딕" pitchFamily="2" charset="-127"/>
                <a:ea typeface="나눔고딕" pitchFamily="2" charset="-127"/>
              </a:rPr>
              <a:t>. </a:t>
            </a: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이름만 다르게</a:t>
            </a:r>
            <a:r>
              <a:rPr lang="en-US" altLang="ko-KR" sz="1400" b="1" dirty="0">
                <a:latin typeface="나눔고딕" pitchFamily="2" charset="-127"/>
                <a:ea typeface="나눔고딕" pitchFamily="2" charset="-127"/>
              </a:rPr>
              <a:t>.</a:t>
            </a:r>
          </a:p>
          <a:p>
            <a:pPr lvl="1">
              <a:lnSpc>
                <a:spcPct val="150000"/>
              </a:lnSpc>
            </a:pPr>
            <a:endParaRPr lang="en-US" altLang="ko-KR" sz="1400" b="1" dirty="0">
              <a:latin typeface="나눔고딕" pitchFamily="2" charset="-127"/>
              <a:ea typeface="나눔고딕" pitchFamily="2" charset="-127"/>
            </a:endParaRP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Pull</a:t>
            </a: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하고나서 </a:t>
            </a:r>
            <a:r>
              <a:rPr lang="en-US" altLang="ko-KR" sz="1400" b="1" dirty="0">
                <a:latin typeface="나눔고딕" pitchFamily="2" charset="-127"/>
                <a:ea typeface="나눔고딕" pitchFamily="2" charset="-127"/>
              </a:rPr>
              <a:t>, </a:t>
            </a: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만든 파일을 원격저장소로 </a:t>
            </a: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push</a:t>
            </a: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 </a:t>
            </a:r>
            <a:r>
              <a:rPr lang="en-US" altLang="ko-KR" sz="1400" b="1" dirty="0">
                <a:latin typeface="나눔고딕" pitchFamily="2" charset="-127"/>
                <a:ea typeface="나눔고딕" pitchFamily="2" charset="-127"/>
              </a:rPr>
              <a:t> </a:t>
            </a: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하기</a:t>
            </a:r>
            <a:endParaRPr lang="en-US" altLang="ko-KR" sz="1400" b="1" dirty="0">
              <a:latin typeface="나눔고딕" pitchFamily="2" charset="-127"/>
              <a:ea typeface="나눔고딕" pitchFamily="2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400" b="1" dirty="0">
                <a:latin typeface="나눔고딕" pitchFamily="2" charset="-127"/>
                <a:ea typeface="나눔고딕" pitchFamily="2" charset="-127"/>
              </a:rPr>
              <a:t>…</a:t>
            </a: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Commit</a:t>
            </a:r>
            <a:r>
              <a:rPr lang="en-US" altLang="ko-KR" sz="1400" b="1" dirty="0">
                <a:latin typeface="나눔고딕" pitchFamily="2" charset="-127"/>
                <a:ea typeface="나눔고딕" pitchFamily="2" charset="-127"/>
              </a:rPr>
              <a:t> </a:t>
            </a: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메시지는</a:t>
            </a:r>
            <a:r>
              <a:rPr lang="en-US" altLang="ko-KR" sz="1400" b="1" dirty="0">
                <a:latin typeface="나눔고딕" pitchFamily="2" charset="-127"/>
                <a:ea typeface="나눔고딕" pitchFamily="2" charset="-127"/>
              </a:rPr>
              <a:t> ‘</a:t>
            </a: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과일이름</a:t>
            </a:r>
            <a:r>
              <a:rPr lang="en-US" altLang="ko-KR" sz="1400" b="1" dirty="0">
                <a:latin typeface="나눔고딕" pitchFamily="2" charset="-127"/>
                <a:ea typeface="나눔고딕" pitchFamily="2" charset="-127"/>
              </a:rPr>
              <a:t>’ </a:t>
            </a:r>
            <a:r>
              <a:rPr lang="ko-KR" altLang="en-US" sz="1400" b="1" dirty="0" err="1">
                <a:latin typeface="나눔고딕" pitchFamily="2" charset="-127"/>
                <a:ea typeface="나눔고딕" pitchFamily="2" charset="-127"/>
              </a:rPr>
              <a:t>으로하기</a:t>
            </a:r>
            <a:r>
              <a:rPr lang="en-US" altLang="ko-KR" sz="1400" b="1" dirty="0">
                <a:latin typeface="나눔고딕" pitchFamily="2" charset="-127"/>
                <a:ea typeface="나눔고딕" pitchFamily="2" charset="-127"/>
              </a:rPr>
              <a:t>. ex) </a:t>
            </a:r>
            <a:r>
              <a:rPr lang="en-US" altLang="ko-KR" sz="1400" b="1" dirty="0" err="1">
                <a:latin typeface="나눔고딕" pitchFamily="2" charset="-127"/>
                <a:ea typeface="나눔고딕" pitchFamily="2" charset="-127"/>
              </a:rPr>
              <a:t>remon</a:t>
            </a:r>
            <a:endParaRPr lang="en-US" altLang="ko-KR" sz="1400" b="1" dirty="0">
              <a:latin typeface="나눔고딕" pitchFamily="2" charset="-127"/>
              <a:ea typeface="나눔고딕" pitchFamily="2" charset="-127"/>
            </a:endParaRPr>
          </a:p>
          <a:p>
            <a:pPr lvl="1">
              <a:lnSpc>
                <a:spcPct val="150000"/>
              </a:lnSpc>
            </a:pPr>
            <a:endParaRPr lang="en-US" altLang="ko-KR" sz="1400" b="1" dirty="0">
              <a:latin typeface="나눔고딕" pitchFamily="2" charset="-127"/>
              <a:ea typeface="나눔고딕" pitchFamily="2" charset="-127"/>
            </a:endParaRP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다른 사람이 만든 파일이 내 컴퓨터 폴더로 들어온 지 확인</a:t>
            </a:r>
            <a:endParaRPr lang="en-US" altLang="ko-KR" sz="1400" b="1" dirty="0">
              <a:latin typeface="나눔고딕" pitchFamily="2" charset="-127"/>
              <a:ea typeface="나눔고딕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1400" b="1" dirty="0">
              <a:latin typeface="나눔고딕" pitchFamily="2" charset="-127"/>
              <a:ea typeface="나눔고딕" pitchFamily="2" charset="-127"/>
            </a:endParaRP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endParaRPr lang="en-US" altLang="ko-KR" sz="1400" b="1" dirty="0">
              <a:latin typeface="나눔고딕" pitchFamily="2" charset="-127"/>
              <a:ea typeface="나눔고딕" pitchFamily="2" charset="-127"/>
            </a:endParaRPr>
          </a:p>
          <a:p>
            <a:pPr marL="800100" lvl="1" indent="-342900">
              <a:lnSpc>
                <a:spcPct val="150000"/>
              </a:lnSpc>
              <a:buFont typeface="+mj-ea"/>
              <a:buAutoNum type="circleNumDbPlain"/>
            </a:pPr>
            <a:endParaRPr lang="en-US" altLang="ko-KR" sz="1400" b="1" dirty="0">
              <a:latin typeface="나눔고딕" pitchFamily="2" charset="-127"/>
              <a:ea typeface="나눔고딕" pitchFamily="2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E72E2DF-3029-A1A7-BCD3-3EE3F539A6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6546" y="1697860"/>
            <a:ext cx="4684676" cy="178897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7CEAAD1-BF94-8FF5-F584-3E277DDD72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9066" y="4043405"/>
            <a:ext cx="2511798" cy="193893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3" name="Rectangle 32">
            <a:extLst>
              <a:ext uri="{FF2B5EF4-FFF2-40B4-BE49-F238E27FC236}">
                <a16:creationId xmlns:a16="http://schemas.microsoft.com/office/drawing/2014/main" id="{490C48E1-099A-62F7-2C46-02923EFF4BA6}"/>
              </a:ext>
            </a:extLst>
          </p:cNvPr>
          <p:cNvSpPr/>
          <p:nvPr/>
        </p:nvSpPr>
        <p:spPr>
          <a:xfrm>
            <a:off x="7510692" y="5135160"/>
            <a:ext cx="1613178" cy="82876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2373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B46D9C98-C347-DC0F-1C3B-8DBA1C0E6B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543" t="10979" r="19074" b="41302"/>
          <a:stretch/>
        </p:blipFill>
        <p:spPr>
          <a:xfrm>
            <a:off x="371607" y="2579041"/>
            <a:ext cx="5724393" cy="202683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7CEAAD1-BF94-8FF5-F584-3E277DDD72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4576" y="2263001"/>
            <a:ext cx="3178193" cy="245334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CFDD2C5-9C89-5AA2-A3E5-D6DE511A1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15B8B-CC07-4165-8AEB-A30FAFB4432D}" type="slidenum">
              <a:rPr lang="ko-KR" altLang="en-US" smtClean="0"/>
              <a:t>54</a:t>
            </a:fld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E2F2FE1-2D6C-1550-549F-544840212FC0}"/>
              </a:ext>
            </a:extLst>
          </p:cNvPr>
          <p:cNvSpPr/>
          <p:nvPr/>
        </p:nvSpPr>
        <p:spPr>
          <a:xfrm>
            <a:off x="0" y="0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05835C6-55D1-65D3-3DB1-0A502180DBD9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sp>
        <p:nvSpPr>
          <p:cNvPr id="13" name="Rectangle 32">
            <a:extLst>
              <a:ext uri="{FF2B5EF4-FFF2-40B4-BE49-F238E27FC236}">
                <a16:creationId xmlns:a16="http://schemas.microsoft.com/office/drawing/2014/main" id="{490C48E1-099A-62F7-2C46-02923EFF4BA6}"/>
              </a:ext>
            </a:extLst>
          </p:cNvPr>
          <p:cNvSpPr/>
          <p:nvPr/>
        </p:nvSpPr>
        <p:spPr>
          <a:xfrm>
            <a:off x="1328446" y="4510160"/>
            <a:ext cx="2779191" cy="134692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DEB9244-2AA7-1908-DB39-CE7D9284BC59}"/>
              </a:ext>
            </a:extLst>
          </p:cNvPr>
          <p:cNvSpPr txBox="1"/>
          <p:nvPr/>
        </p:nvSpPr>
        <p:spPr>
          <a:xfrm>
            <a:off x="6971533" y="5569385"/>
            <a:ext cx="6081680" cy="7895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이곳에 팀원들 파일이 다 들어오면 과제성공</a:t>
            </a:r>
            <a:r>
              <a:rPr lang="en-US" altLang="ko-KR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!</a:t>
            </a: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개별 과제 속도에 따라 다르므로 </a:t>
            </a: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2</a:t>
            </a:r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명만 모이면 </a:t>
            </a:r>
            <a:r>
              <a:rPr lang="ko-KR" altLang="en-US" sz="1400" b="1" dirty="0" err="1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캡처후</a:t>
            </a:r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 보내주세요</a:t>
            </a: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.</a:t>
            </a:r>
            <a:endParaRPr lang="ko-KR" altLang="en-US" sz="14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9" name="Rectangle 32">
            <a:extLst>
              <a:ext uri="{FF2B5EF4-FFF2-40B4-BE49-F238E27FC236}">
                <a16:creationId xmlns:a16="http://schemas.microsoft.com/office/drawing/2014/main" id="{A0F2E0E5-7D17-BD00-28AE-AEB1C813B90D}"/>
              </a:ext>
            </a:extLst>
          </p:cNvPr>
          <p:cNvSpPr/>
          <p:nvPr/>
        </p:nvSpPr>
        <p:spPr>
          <a:xfrm>
            <a:off x="7632374" y="3673302"/>
            <a:ext cx="2376931" cy="9325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D3AC7C60-E179-F711-C967-F53874F6064E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8820840" y="4605879"/>
            <a:ext cx="0" cy="96350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1B1558A6-9036-EDB4-A152-7FD08BC03319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4107637" y="5183623"/>
            <a:ext cx="2006772" cy="47708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DBF1B2D4-3C13-1C46-0B34-C2A295EFEAE7}"/>
              </a:ext>
            </a:extLst>
          </p:cNvPr>
          <p:cNvSpPr txBox="1"/>
          <p:nvPr/>
        </p:nvSpPr>
        <p:spPr>
          <a:xfrm>
            <a:off x="171834" y="2109097"/>
            <a:ext cx="270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41705F4-A620-CE45-03D6-6178A3F7310B}"/>
              </a:ext>
            </a:extLst>
          </p:cNvPr>
          <p:cNvSpPr txBox="1"/>
          <p:nvPr/>
        </p:nvSpPr>
        <p:spPr>
          <a:xfrm>
            <a:off x="6701509" y="2109097"/>
            <a:ext cx="270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1C066DE-4805-2391-7DDD-30299AFD71B0}"/>
              </a:ext>
            </a:extLst>
          </p:cNvPr>
          <p:cNvSpPr txBox="1"/>
          <p:nvPr/>
        </p:nvSpPr>
        <p:spPr>
          <a:xfrm>
            <a:off x="4688884" y="6335057"/>
            <a:ext cx="5788787" cy="3338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dirty="0" err="1">
                <a:latin typeface="나눔고딕" pitchFamily="2" charset="-127"/>
                <a:ea typeface="나눔고딕" pitchFamily="2" charset="-127"/>
              </a:rPr>
              <a:t>완성후</a:t>
            </a:r>
            <a:r>
              <a:rPr lang="ko-KR" altLang="en-US" sz="1200" b="1" dirty="0">
                <a:latin typeface="나눔고딕" pitchFamily="2" charset="-127"/>
                <a:ea typeface="나눔고딕" pitchFamily="2" charset="-127"/>
              </a:rPr>
              <a:t> </a:t>
            </a:r>
            <a:r>
              <a:rPr lang="en-US" altLang="ko-KR" sz="1200" b="1" dirty="0">
                <a:latin typeface="나눔고딕" pitchFamily="2" charset="-127"/>
                <a:ea typeface="나눔고딕" pitchFamily="2" charset="-127"/>
              </a:rPr>
              <a:t>1</a:t>
            </a:r>
            <a:r>
              <a:rPr lang="ko-KR" altLang="en-US" sz="1200" b="1" dirty="0">
                <a:latin typeface="나눔고딕" pitchFamily="2" charset="-127"/>
                <a:ea typeface="나눔고딕" pitchFamily="2" charset="-127"/>
              </a:rPr>
              <a:t>번</a:t>
            </a:r>
            <a:r>
              <a:rPr lang="en-US" altLang="ko-KR" sz="1200" b="1" dirty="0">
                <a:latin typeface="나눔고딕" pitchFamily="2" charset="-127"/>
                <a:ea typeface="나눔고딕" pitchFamily="2" charset="-127"/>
              </a:rPr>
              <a:t>, 2</a:t>
            </a:r>
            <a:r>
              <a:rPr lang="ko-KR" altLang="en-US" sz="1200" b="1" dirty="0">
                <a:latin typeface="나눔고딕" pitchFamily="2" charset="-127"/>
                <a:ea typeface="나눔고딕" pitchFamily="2" charset="-127"/>
              </a:rPr>
              <a:t>번 사진처럼 캡처해서 김시현 한테 개인 메신저로 보내주세요</a:t>
            </a:r>
            <a:r>
              <a:rPr lang="en-US" altLang="ko-KR" sz="1200" b="1" dirty="0">
                <a:latin typeface="나눔고딕" pitchFamily="2" charset="-127"/>
                <a:ea typeface="나눔고딕" pitchFamily="2" charset="-127"/>
              </a:rPr>
              <a:t>!</a:t>
            </a:r>
            <a:endParaRPr lang="ko-KR" altLang="en-US" sz="1200" b="1" dirty="0"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660F9E4-491E-2298-2E2F-1831374E29B7}"/>
              </a:ext>
            </a:extLst>
          </p:cNvPr>
          <p:cNvSpPr txBox="1"/>
          <p:nvPr/>
        </p:nvSpPr>
        <p:spPr>
          <a:xfrm>
            <a:off x="306846" y="297285"/>
            <a:ext cx="9659502" cy="575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[ </a:t>
            </a:r>
            <a:r>
              <a:rPr lang="ko-KR" altLang="en-US" sz="2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과제목표 </a:t>
            </a:r>
            <a:r>
              <a:rPr lang="en-US" altLang="ko-KR" sz="2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]</a:t>
            </a:r>
            <a:endParaRPr lang="ko-KR" altLang="en-US" sz="2400" b="1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5056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6" grpId="0"/>
      <p:bldP spid="9" grpId="0" animBg="1"/>
      <p:bldP spid="25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FF4529-62EC-718B-9507-FAF17AD10C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373" y="2713543"/>
            <a:ext cx="12246106" cy="1173163"/>
          </a:xfrm>
        </p:spPr>
        <p:txBody>
          <a:bodyPr>
            <a:normAutofit fontScale="90000"/>
          </a:bodyPr>
          <a:lstStyle/>
          <a:p>
            <a:r>
              <a:rPr lang="en-US" altLang="ko-KR" sz="72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05. </a:t>
            </a:r>
            <a:r>
              <a:rPr lang="ko-KR" altLang="en-US" sz="72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협업</a:t>
            </a:r>
            <a:r>
              <a:rPr lang="en-US" altLang="ko-KR" sz="72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- branch,</a:t>
            </a:r>
            <a:r>
              <a:rPr lang="ko-KR" altLang="en-US" sz="72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lang="en-US" altLang="ko-KR" sz="72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fork, merge ..</a:t>
            </a:r>
            <a:endParaRPr lang="ko-KR" altLang="en-US" sz="7200" b="1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1397278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37710" y="6614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5350023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03. </a:t>
            </a:r>
            <a:r>
              <a:rPr lang="en-US" altLang="ko-KR" sz="2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Visual Studio Code </a:t>
            </a: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ko-KR" altLang="en-US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04E081-3E31-E13A-CF52-C7512ECF0BEF}"/>
              </a:ext>
            </a:extLst>
          </p:cNvPr>
          <p:cNvSpPr txBox="1"/>
          <p:nvPr/>
        </p:nvSpPr>
        <p:spPr>
          <a:xfrm>
            <a:off x="922464" y="775532"/>
            <a:ext cx="227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4A54AA-2B6D-3F3C-522E-EB4C5B46C43D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cxnSp>
        <p:nvCxnSpPr>
          <p:cNvPr id="7" name="직선 연결선 10">
            <a:extLst>
              <a:ext uri="{FF2B5EF4-FFF2-40B4-BE49-F238E27FC236}">
                <a16:creationId xmlns:a16="http://schemas.microsoft.com/office/drawing/2014/main" id="{D2FBD4FA-13F4-855A-027B-739C41C0D7F2}"/>
              </a:ext>
            </a:extLst>
          </p:cNvPr>
          <p:cNvCxnSpPr>
            <a:cxnSpLocks/>
          </p:cNvCxnSpPr>
          <p:nvPr/>
        </p:nvCxnSpPr>
        <p:spPr>
          <a:xfrm>
            <a:off x="7501610" y="1258827"/>
            <a:ext cx="2079042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7B5183C-A006-0B63-F810-EA670C689AD0}"/>
              </a:ext>
            </a:extLst>
          </p:cNvPr>
          <p:cNvSpPr txBox="1"/>
          <p:nvPr/>
        </p:nvSpPr>
        <p:spPr>
          <a:xfrm>
            <a:off x="7407082" y="775653"/>
            <a:ext cx="25383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D0E99A-2509-0D3D-7B87-2C290007618F}"/>
              </a:ext>
            </a:extLst>
          </p:cNvPr>
          <p:cNvSpPr txBox="1"/>
          <p:nvPr/>
        </p:nvSpPr>
        <p:spPr>
          <a:xfrm>
            <a:off x="3006848" y="780636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en-US" altLang="ko-KR" sz="16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기초셋팅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A06351-6709-04A8-3875-8F00A60F913D}"/>
              </a:ext>
            </a:extLst>
          </p:cNvPr>
          <p:cNvSpPr txBox="1"/>
          <p:nvPr/>
        </p:nvSpPr>
        <p:spPr>
          <a:xfrm>
            <a:off x="5174166" y="775532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버전관리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AB2101A-2608-F9E5-AA4F-2B72E9D62BEB}"/>
              </a:ext>
            </a:extLst>
          </p:cNvPr>
          <p:cNvSpPr txBox="1"/>
          <p:nvPr/>
        </p:nvSpPr>
        <p:spPr>
          <a:xfrm>
            <a:off x="4051777" y="1462311"/>
            <a:ext cx="39533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00B0F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1. </a:t>
            </a:r>
            <a:r>
              <a:rPr lang="ko-KR" altLang="en-US" sz="2800" b="1" dirty="0">
                <a:solidFill>
                  <a:srgbClr val="00B0F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협업의 </a:t>
            </a:r>
            <a:r>
              <a:rPr lang="ko-KR" altLang="en-US" sz="2800" b="1" dirty="0" err="1">
                <a:solidFill>
                  <a:srgbClr val="00B0F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기본셋팅</a:t>
            </a:r>
            <a:endParaRPr lang="ko-KR" altLang="en-US" sz="2800" b="1" dirty="0">
              <a:solidFill>
                <a:srgbClr val="00B0F0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F07A423-7C35-BC78-76CD-C1540AFE623E}"/>
              </a:ext>
            </a:extLst>
          </p:cNvPr>
          <p:cNvSpPr txBox="1"/>
          <p:nvPr/>
        </p:nvSpPr>
        <p:spPr>
          <a:xfrm>
            <a:off x="2120323" y="2061966"/>
            <a:ext cx="11377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팀장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68CB4B-151B-8FC3-0118-ABAB24B68796}"/>
              </a:ext>
            </a:extLst>
          </p:cNvPr>
          <p:cNvSpPr txBox="1"/>
          <p:nvPr/>
        </p:nvSpPr>
        <p:spPr>
          <a:xfrm>
            <a:off x="354139" y="2903970"/>
            <a:ext cx="46701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accent4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자신의 로컬에서 </a:t>
            </a:r>
            <a:endParaRPr lang="en-US" altLang="ko-KR" sz="2800" dirty="0">
              <a:solidFill>
                <a:schemeClr val="accent4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  <a:p>
            <a:pPr algn="ctr"/>
            <a:r>
              <a:rPr lang="ko-KR" altLang="en-US" sz="2800" dirty="0">
                <a:solidFill>
                  <a:schemeClr val="accent4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프로젝트 </a:t>
            </a:r>
            <a:r>
              <a:rPr lang="ko-KR" altLang="en-US" sz="2800" dirty="0" err="1">
                <a:solidFill>
                  <a:schemeClr val="accent4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기본셋팅</a:t>
            </a:r>
            <a:endParaRPr lang="ko-KR" altLang="en-US" sz="2800" dirty="0">
              <a:solidFill>
                <a:schemeClr val="accent4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BE26E3-7DE6-5D02-43B4-C91D37C6283C}"/>
              </a:ext>
            </a:extLst>
          </p:cNvPr>
          <p:cNvSpPr txBox="1"/>
          <p:nvPr/>
        </p:nvSpPr>
        <p:spPr>
          <a:xfrm>
            <a:off x="121016" y="4498801"/>
            <a:ext cx="51363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accent4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GitHub </a:t>
            </a:r>
            <a:r>
              <a:rPr lang="ko-KR" altLang="en-US" sz="2800" dirty="0" err="1">
                <a:solidFill>
                  <a:schemeClr val="accent4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레포지토리</a:t>
            </a:r>
            <a:r>
              <a:rPr lang="ko-KR" altLang="en-US" sz="2800" dirty="0">
                <a:solidFill>
                  <a:schemeClr val="accent4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업로드</a:t>
            </a:r>
          </a:p>
        </p:txBody>
      </p:sp>
      <p:sp>
        <p:nvSpPr>
          <p:cNvPr id="11" name="화살표: 아래쪽 10">
            <a:extLst>
              <a:ext uri="{FF2B5EF4-FFF2-40B4-BE49-F238E27FC236}">
                <a16:creationId xmlns:a16="http://schemas.microsoft.com/office/drawing/2014/main" id="{6603465B-7FBD-0C00-6B4F-C908C9E39AD1}"/>
              </a:ext>
            </a:extLst>
          </p:cNvPr>
          <p:cNvSpPr/>
          <p:nvPr/>
        </p:nvSpPr>
        <p:spPr>
          <a:xfrm>
            <a:off x="2476121" y="3878839"/>
            <a:ext cx="426183" cy="584775"/>
          </a:xfrm>
          <a:prstGeom prst="downArrow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D3D8A6B-03EB-0FAF-4471-C21AEB9FAA1B}"/>
              </a:ext>
            </a:extLst>
          </p:cNvPr>
          <p:cNvSpPr txBox="1"/>
          <p:nvPr/>
        </p:nvSpPr>
        <p:spPr>
          <a:xfrm>
            <a:off x="7935046" y="2061966"/>
            <a:ext cx="11377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팀원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C178DB-3467-D374-D2A5-A1AE01C279FF}"/>
              </a:ext>
            </a:extLst>
          </p:cNvPr>
          <p:cNvSpPr txBox="1"/>
          <p:nvPr/>
        </p:nvSpPr>
        <p:spPr>
          <a:xfrm>
            <a:off x="6236862" y="4210446"/>
            <a:ext cx="467015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팀장 </a:t>
            </a:r>
            <a:r>
              <a:rPr lang="ko-KR" altLang="en-US" sz="28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레포티토리를</a:t>
            </a:r>
            <a:r>
              <a:rPr lang="ko-KR" altLang="en-US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</a:t>
            </a:r>
            <a:endParaRPr lang="en-US" altLang="ko-KR" sz="2800" dirty="0">
              <a:solidFill>
                <a:schemeClr val="accent1">
                  <a:lumMod val="60000"/>
                  <a:lumOff val="40000"/>
                </a:schemeClr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  <a:p>
            <a:pPr algn="ctr"/>
            <a:r>
              <a:rPr lang="en-US" altLang="ko-KR" sz="3200" dirty="0">
                <a:solidFill>
                  <a:srgbClr val="0070C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fork</a:t>
            </a:r>
            <a:r>
              <a:rPr lang="ko-KR" altLang="en-US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해옴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CFB834A-DFA8-B26F-D03B-CF702AEA3832}"/>
              </a:ext>
            </a:extLst>
          </p:cNvPr>
          <p:cNvSpPr txBox="1"/>
          <p:nvPr/>
        </p:nvSpPr>
        <p:spPr>
          <a:xfrm>
            <a:off x="5788047" y="5919470"/>
            <a:ext cx="61648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fork</a:t>
            </a:r>
            <a:r>
              <a:rPr lang="ko-KR" altLang="en-US" sz="28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해온것</a:t>
            </a:r>
            <a:r>
              <a:rPr lang="en-US" altLang="ko-KR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</a:t>
            </a:r>
            <a:r>
              <a:rPr lang="ko-KR" altLang="en-US" sz="3200" dirty="0">
                <a:solidFill>
                  <a:srgbClr val="0070C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본인 로컬에 </a:t>
            </a:r>
            <a:r>
              <a:rPr lang="en-US" altLang="ko-KR" sz="3200" dirty="0">
                <a:solidFill>
                  <a:srgbClr val="0070C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clone</a:t>
            </a:r>
            <a:r>
              <a:rPr lang="ko-KR" altLang="en-US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하기</a:t>
            </a:r>
          </a:p>
        </p:txBody>
      </p:sp>
      <p:sp>
        <p:nvSpPr>
          <p:cNvPr id="16" name="화살표: 아래쪽 15">
            <a:extLst>
              <a:ext uri="{FF2B5EF4-FFF2-40B4-BE49-F238E27FC236}">
                <a16:creationId xmlns:a16="http://schemas.microsoft.com/office/drawing/2014/main" id="{7EA31A1C-3AB9-9ED7-0008-E425EF912D7F}"/>
              </a:ext>
            </a:extLst>
          </p:cNvPr>
          <p:cNvSpPr/>
          <p:nvPr/>
        </p:nvSpPr>
        <p:spPr>
          <a:xfrm>
            <a:off x="8328039" y="5226109"/>
            <a:ext cx="426183" cy="584775"/>
          </a:xfrm>
          <a:prstGeom prst="down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D5966DC2-E90C-641A-B675-3DFCF32BEA64}"/>
              </a:ext>
            </a:extLst>
          </p:cNvPr>
          <p:cNvCxnSpPr>
            <a:cxnSpLocks/>
          </p:cNvCxnSpPr>
          <p:nvPr/>
        </p:nvCxnSpPr>
        <p:spPr>
          <a:xfrm>
            <a:off x="5788047" y="2123227"/>
            <a:ext cx="0" cy="4628722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화살표: 아래쪽 16">
            <a:extLst>
              <a:ext uri="{FF2B5EF4-FFF2-40B4-BE49-F238E27FC236}">
                <a16:creationId xmlns:a16="http://schemas.microsoft.com/office/drawing/2014/main" id="{4FC195D2-F6A9-C707-E282-B227AC0958B3}"/>
              </a:ext>
            </a:extLst>
          </p:cNvPr>
          <p:cNvSpPr/>
          <p:nvPr/>
        </p:nvSpPr>
        <p:spPr>
          <a:xfrm rot="16200000">
            <a:off x="5653544" y="4107767"/>
            <a:ext cx="428750" cy="1221023"/>
          </a:xfrm>
          <a:prstGeom prst="downArrow">
            <a:avLst>
              <a:gd name="adj1" fmla="val 50000"/>
              <a:gd name="adj2" fmla="val 6107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32" name="말풍선: 타원형 31">
            <a:extLst>
              <a:ext uri="{FF2B5EF4-FFF2-40B4-BE49-F238E27FC236}">
                <a16:creationId xmlns:a16="http://schemas.microsoft.com/office/drawing/2014/main" id="{5EFC7A15-0C27-7761-C9EE-93BB655EE286}"/>
              </a:ext>
            </a:extLst>
          </p:cNvPr>
          <p:cNvSpPr/>
          <p:nvPr/>
        </p:nvSpPr>
        <p:spPr>
          <a:xfrm>
            <a:off x="9458422" y="2647554"/>
            <a:ext cx="2620635" cy="869531"/>
          </a:xfrm>
          <a:prstGeom prst="wedgeEllipseCallout">
            <a:avLst>
              <a:gd name="adj1" fmla="val -68026"/>
              <a:gd name="adj2" fmla="val 121925"/>
            </a:avLst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0070C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Fork</a:t>
            </a:r>
            <a:r>
              <a:rPr lang="ko-KR" altLang="en-US" sz="1200" dirty="0">
                <a:solidFill>
                  <a:srgbClr val="0070C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란</a:t>
            </a:r>
            <a:r>
              <a:rPr lang="en-US" altLang="ko-KR" sz="1200" dirty="0">
                <a:solidFill>
                  <a:srgbClr val="0070C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?</a:t>
            </a:r>
          </a:p>
          <a:p>
            <a:pPr algn="ctr"/>
            <a:r>
              <a:rPr lang="ko-KR" altLang="en-US" sz="1200" dirty="0" err="1">
                <a:solidFill>
                  <a:srgbClr val="0070C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다른사람의</a:t>
            </a:r>
            <a:r>
              <a:rPr lang="ko-KR" altLang="en-US" sz="1200" dirty="0">
                <a:solidFill>
                  <a:srgbClr val="0070C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ko-KR" altLang="en-US" sz="1200" dirty="0" err="1">
                <a:solidFill>
                  <a:srgbClr val="0070C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레포지토리를</a:t>
            </a:r>
            <a:r>
              <a:rPr lang="ko-KR" altLang="en-US" sz="1200" dirty="0">
                <a:solidFill>
                  <a:srgbClr val="0070C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endParaRPr lang="en-US" altLang="ko-KR" sz="1200" dirty="0">
              <a:solidFill>
                <a:srgbClr val="0070C0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algn="ctr"/>
            <a:r>
              <a:rPr lang="ko-KR" altLang="en-US" sz="1200" dirty="0">
                <a:solidFill>
                  <a:srgbClr val="0070C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그대로 복사해 </a:t>
            </a:r>
            <a:r>
              <a:rPr lang="ko-KR" altLang="en-US" sz="1200" dirty="0" err="1">
                <a:solidFill>
                  <a:srgbClr val="0070C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오는것</a:t>
            </a:r>
            <a:r>
              <a:rPr lang="en-US" altLang="ko-KR" sz="1200" dirty="0">
                <a:solidFill>
                  <a:srgbClr val="0070C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.</a:t>
            </a:r>
            <a:endParaRPr lang="ko-KR" altLang="en-US" sz="1200" dirty="0">
              <a:solidFill>
                <a:srgbClr val="0070C0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81208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" grpId="0"/>
      <p:bldP spid="9" grpId="0"/>
      <p:bldP spid="11" grpId="0" animBg="1"/>
      <p:bldP spid="13" grpId="0"/>
      <p:bldP spid="14" grpId="0"/>
      <p:bldP spid="15" grpId="0"/>
      <p:bldP spid="16" grpId="0" animBg="1"/>
      <p:bldP spid="17" grpId="0" animBg="1"/>
      <p:bldP spid="32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5350023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03. </a:t>
            </a:r>
            <a:r>
              <a:rPr lang="en-US" altLang="ko-KR" sz="2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Visual Studio Code </a:t>
            </a: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ko-KR" altLang="en-US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04E081-3E31-E13A-CF52-C7512ECF0BEF}"/>
              </a:ext>
            </a:extLst>
          </p:cNvPr>
          <p:cNvSpPr txBox="1"/>
          <p:nvPr/>
        </p:nvSpPr>
        <p:spPr>
          <a:xfrm>
            <a:off x="922464" y="775532"/>
            <a:ext cx="227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4A54AA-2B6D-3F3C-522E-EB4C5B46C43D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cxnSp>
        <p:nvCxnSpPr>
          <p:cNvPr id="7" name="직선 연결선 10">
            <a:extLst>
              <a:ext uri="{FF2B5EF4-FFF2-40B4-BE49-F238E27FC236}">
                <a16:creationId xmlns:a16="http://schemas.microsoft.com/office/drawing/2014/main" id="{D2FBD4FA-13F4-855A-027B-739C41C0D7F2}"/>
              </a:ext>
            </a:extLst>
          </p:cNvPr>
          <p:cNvCxnSpPr>
            <a:cxnSpLocks/>
          </p:cNvCxnSpPr>
          <p:nvPr/>
        </p:nvCxnSpPr>
        <p:spPr>
          <a:xfrm>
            <a:off x="7501610" y="1258827"/>
            <a:ext cx="2079042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7B5183C-A006-0B63-F810-EA670C689AD0}"/>
              </a:ext>
            </a:extLst>
          </p:cNvPr>
          <p:cNvSpPr txBox="1"/>
          <p:nvPr/>
        </p:nvSpPr>
        <p:spPr>
          <a:xfrm>
            <a:off x="7407082" y="775653"/>
            <a:ext cx="25383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D0E99A-2509-0D3D-7B87-2C290007618F}"/>
              </a:ext>
            </a:extLst>
          </p:cNvPr>
          <p:cNvSpPr txBox="1"/>
          <p:nvPr/>
        </p:nvSpPr>
        <p:spPr>
          <a:xfrm>
            <a:off x="3006848" y="780636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en-US" altLang="ko-KR" sz="16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기초셋팅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A06351-6709-04A8-3875-8F00A60F913D}"/>
              </a:ext>
            </a:extLst>
          </p:cNvPr>
          <p:cNvSpPr txBox="1"/>
          <p:nvPr/>
        </p:nvSpPr>
        <p:spPr>
          <a:xfrm>
            <a:off x="5174166" y="775532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버전관리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A095F72-2A19-02FE-41A1-B8751C08CCF9}"/>
              </a:ext>
            </a:extLst>
          </p:cNvPr>
          <p:cNvSpPr txBox="1"/>
          <p:nvPr/>
        </p:nvSpPr>
        <p:spPr>
          <a:xfrm>
            <a:off x="3787725" y="1399115"/>
            <a:ext cx="47534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00B0F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2. </a:t>
            </a:r>
            <a:r>
              <a:rPr lang="ko-KR" altLang="en-US" sz="2800" b="1" dirty="0">
                <a:solidFill>
                  <a:srgbClr val="00B0F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팀원이 만든 코드 합치기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66D40CE-4D51-CFC7-C5DB-5DE8F307ADAF}"/>
              </a:ext>
            </a:extLst>
          </p:cNvPr>
          <p:cNvSpPr txBox="1"/>
          <p:nvPr/>
        </p:nvSpPr>
        <p:spPr>
          <a:xfrm>
            <a:off x="2309152" y="2017319"/>
            <a:ext cx="11377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팀장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1D3EC4D-BCEC-E982-1440-CAAC6DD8F763}"/>
              </a:ext>
            </a:extLst>
          </p:cNvPr>
          <p:cNvSpPr txBox="1"/>
          <p:nvPr/>
        </p:nvSpPr>
        <p:spPr>
          <a:xfrm>
            <a:off x="8107341" y="1922335"/>
            <a:ext cx="11377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팀원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0452AF3-C3E2-1B07-AE11-45F8CA9DAE11}"/>
              </a:ext>
            </a:extLst>
          </p:cNvPr>
          <p:cNvSpPr txBox="1"/>
          <p:nvPr/>
        </p:nvSpPr>
        <p:spPr>
          <a:xfrm>
            <a:off x="326474" y="5892560"/>
            <a:ext cx="46701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accent4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Merge </a:t>
            </a:r>
            <a:r>
              <a:rPr lang="ko-KR" altLang="en-US" sz="2800" dirty="0">
                <a:solidFill>
                  <a:schemeClr val="accent4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진행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1C1510B-44C7-356B-6206-86D28B1A63E2}"/>
              </a:ext>
            </a:extLst>
          </p:cNvPr>
          <p:cNvSpPr txBox="1"/>
          <p:nvPr/>
        </p:nvSpPr>
        <p:spPr>
          <a:xfrm>
            <a:off x="6470283" y="2649823"/>
            <a:ext cx="46701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로컬에서 코드수정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A42A5B3-2BB6-7A18-52CD-46C50402A4C0}"/>
              </a:ext>
            </a:extLst>
          </p:cNvPr>
          <p:cNvSpPr txBox="1"/>
          <p:nvPr/>
        </p:nvSpPr>
        <p:spPr>
          <a:xfrm>
            <a:off x="6517732" y="3568718"/>
            <a:ext cx="46701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Fork</a:t>
            </a:r>
            <a:r>
              <a:rPr lang="ko-KR" altLang="en-US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떠온 </a:t>
            </a:r>
            <a:r>
              <a:rPr lang="ko-KR" altLang="en-US" sz="2800" dirty="0" err="1">
                <a:solidFill>
                  <a:srgbClr val="0070C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본인레포</a:t>
            </a:r>
            <a:r>
              <a:rPr lang="ko-KR" altLang="en-US" sz="24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에</a:t>
            </a:r>
            <a:r>
              <a:rPr lang="ko-KR" altLang="en-US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</a:t>
            </a:r>
            <a:r>
              <a:rPr lang="en-US" altLang="ko-KR" sz="2800" dirty="0">
                <a:solidFill>
                  <a:srgbClr val="0070C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Push</a:t>
            </a:r>
            <a:endParaRPr lang="ko-KR" altLang="en-US" sz="2800" dirty="0">
              <a:solidFill>
                <a:srgbClr val="0070C0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2292B7A-72C2-A898-D565-5B445E9C0600}"/>
              </a:ext>
            </a:extLst>
          </p:cNvPr>
          <p:cNvSpPr txBox="1"/>
          <p:nvPr/>
        </p:nvSpPr>
        <p:spPr>
          <a:xfrm>
            <a:off x="6470284" y="4960412"/>
            <a:ext cx="46701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accent4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Pull Request</a:t>
            </a:r>
            <a:r>
              <a:rPr lang="ko-KR" altLang="en-US" sz="24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보냄</a:t>
            </a:r>
            <a:endParaRPr lang="ko-KR" altLang="en-US" sz="2800" dirty="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0867E25-4193-7A48-D062-E29AC25E9C4A}"/>
              </a:ext>
            </a:extLst>
          </p:cNvPr>
          <p:cNvSpPr txBox="1"/>
          <p:nvPr/>
        </p:nvSpPr>
        <p:spPr>
          <a:xfrm>
            <a:off x="6550653" y="4722832"/>
            <a:ext cx="36290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팀장레포의</a:t>
            </a:r>
            <a:r>
              <a:rPr lang="ko-KR" altLang="en-US" sz="16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지정 </a:t>
            </a:r>
            <a:r>
              <a:rPr lang="ko-KR" altLang="en-US" sz="1600" dirty="0" err="1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브랜치에</a:t>
            </a:r>
            <a:endParaRPr lang="ko-KR" altLang="en-US" sz="1600" dirty="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A05615B-341E-6AE8-CF25-8D5AC6246563}"/>
              </a:ext>
            </a:extLst>
          </p:cNvPr>
          <p:cNvSpPr txBox="1"/>
          <p:nvPr/>
        </p:nvSpPr>
        <p:spPr>
          <a:xfrm>
            <a:off x="6361892" y="5892560"/>
            <a:ext cx="46701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accent6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Able to Merge</a:t>
            </a:r>
            <a:endParaRPr lang="ko-KR" altLang="en-US" sz="2800" dirty="0">
              <a:solidFill>
                <a:schemeClr val="accent6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34" name="화살표: 아래쪽 33">
            <a:extLst>
              <a:ext uri="{FF2B5EF4-FFF2-40B4-BE49-F238E27FC236}">
                <a16:creationId xmlns:a16="http://schemas.microsoft.com/office/drawing/2014/main" id="{E6F24B47-1AFE-87D5-EBE2-2FC2377E7590}"/>
              </a:ext>
            </a:extLst>
          </p:cNvPr>
          <p:cNvSpPr/>
          <p:nvPr/>
        </p:nvSpPr>
        <p:spPr>
          <a:xfrm>
            <a:off x="8541130" y="3169962"/>
            <a:ext cx="311679" cy="35821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화살표: 아래쪽 34">
            <a:extLst>
              <a:ext uri="{FF2B5EF4-FFF2-40B4-BE49-F238E27FC236}">
                <a16:creationId xmlns:a16="http://schemas.microsoft.com/office/drawing/2014/main" id="{AF8CA94F-D3A5-64BC-05C2-B3F404EFB463}"/>
              </a:ext>
            </a:extLst>
          </p:cNvPr>
          <p:cNvSpPr/>
          <p:nvPr/>
        </p:nvSpPr>
        <p:spPr>
          <a:xfrm>
            <a:off x="8571065" y="4229021"/>
            <a:ext cx="311679" cy="35821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화살표: 아래쪽 35">
            <a:extLst>
              <a:ext uri="{FF2B5EF4-FFF2-40B4-BE49-F238E27FC236}">
                <a16:creationId xmlns:a16="http://schemas.microsoft.com/office/drawing/2014/main" id="{93B736B7-6743-9A81-FCF9-C5E07714C0F2}"/>
              </a:ext>
            </a:extLst>
          </p:cNvPr>
          <p:cNvSpPr/>
          <p:nvPr/>
        </p:nvSpPr>
        <p:spPr>
          <a:xfrm>
            <a:off x="8587882" y="5542106"/>
            <a:ext cx="311679" cy="35821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829893BD-4167-0221-44FB-BA5A4B4C9A73}"/>
              </a:ext>
            </a:extLst>
          </p:cNvPr>
          <p:cNvCxnSpPr>
            <a:cxnSpLocks/>
          </p:cNvCxnSpPr>
          <p:nvPr/>
        </p:nvCxnSpPr>
        <p:spPr>
          <a:xfrm>
            <a:off x="5788047" y="2123227"/>
            <a:ext cx="0" cy="4628722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화살표: 아래쪽 36">
            <a:extLst>
              <a:ext uri="{FF2B5EF4-FFF2-40B4-BE49-F238E27FC236}">
                <a16:creationId xmlns:a16="http://schemas.microsoft.com/office/drawing/2014/main" id="{46BCE0E5-BD40-B5CD-B721-69EA312BEBD1}"/>
              </a:ext>
            </a:extLst>
          </p:cNvPr>
          <p:cNvSpPr/>
          <p:nvPr/>
        </p:nvSpPr>
        <p:spPr>
          <a:xfrm rot="5400000">
            <a:off x="5311781" y="4810441"/>
            <a:ext cx="401545" cy="261469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2" name="연결선: 꺾임 41">
            <a:extLst>
              <a:ext uri="{FF2B5EF4-FFF2-40B4-BE49-F238E27FC236}">
                <a16:creationId xmlns:a16="http://schemas.microsoft.com/office/drawing/2014/main" id="{A18CD111-1C93-291C-D24C-CB9B424114FF}"/>
              </a:ext>
            </a:extLst>
          </p:cNvPr>
          <p:cNvCxnSpPr>
            <a:cxnSpLocks/>
          </p:cNvCxnSpPr>
          <p:nvPr/>
        </p:nvCxnSpPr>
        <p:spPr>
          <a:xfrm flipV="1">
            <a:off x="1453415" y="4623267"/>
            <a:ext cx="9933271" cy="1023040"/>
          </a:xfrm>
          <a:prstGeom prst="bentConnector3">
            <a:avLst>
              <a:gd name="adj1" fmla="val 32074"/>
            </a:avLst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6B683C40-BD68-B66B-C8DD-2D1AB9D28733}"/>
              </a:ext>
            </a:extLst>
          </p:cNvPr>
          <p:cNvCxnSpPr/>
          <p:nvPr/>
        </p:nvCxnSpPr>
        <p:spPr>
          <a:xfrm>
            <a:off x="1453415" y="5646307"/>
            <a:ext cx="0" cy="1003073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5911DA05-3065-BFBB-EA73-EA51CDEC6FAA}"/>
              </a:ext>
            </a:extLst>
          </p:cNvPr>
          <p:cNvCxnSpPr>
            <a:cxnSpLocks/>
          </p:cNvCxnSpPr>
          <p:nvPr/>
        </p:nvCxnSpPr>
        <p:spPr>
          <a:xfrm>
            <a:off x="1453415" y="6649380"/>
            <a:ext cx="9933271" cy="34467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CA1F8A71-D122-051B-A485-22B0FCA695DE}"/>
              </a:ext>
            </a:extLst>
          </p:cNvPr>
          <p:cNvCxnSpPr/>
          <p:nvPr/>
        </p:nvCxnSpPr>
        <p:spPr>
          <a:xfrm>
            <a:off x="11386686" y="4623267"/>
            <a:ext cx="0" cy="204608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Picture 4">
            <a:extLst>
              <a:ext uri="{FF2B5EF4-FFF2-40B4-BE49-F238E27FC236}">
                <a16:creationId xmlns:a16="http://schemas.microsoft.com/office/drawing/2014/main" id="{5F0D53B5-7859-1F0A-4DA1-67F3DCDF46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1803" y="4898559"/>
            <a:ext cx="1891842" cy="529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412642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5350023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03. </a:t>
            </a:r>
            <a:r>
              <a:rPr lang="en-US" altLang="ko-KR" sz="2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Visual Studio Code </a:t>
            </a: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ko-KR" altLang="en-US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04E081-3E31-E13A-CF52-C7512ECF0BEF}"/>
              </a:ext>
            </a:extLst>
          </p:cNvPr>
          <p:cNvSpPr txBox="1"/>
          <p:nvPr/>
        </p:nvSpPr>
        <p:spPr>
          <a:xfrm>
            <a:off x="922464" y="775532"/>
            <a:ext cx="227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4A54AA-2B6D-3F3C-522E-EB4C5B46C43D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cxnSp>
        <p:nvCxnSpPr>
          <p:cNvPr id="7" name="직선 연결선 10">
            <a:extLst>
              <a:ext uri="{FF2B5EF4-FFF2-40B4-BE49-F238E27FC236}">
                <a16:creationId xmlns:a16="http://schemas.microsoft.com/office/drawing/2014/main" id="{D2FBD4FA-13F4-855A-027B-739C41C0D7F2}"/>
              </a:ext>
            </a:extLst>
          </p:cNvPr>
          <p:cNvCxnSpPr>
            <a:cxnSpLocks/>
          </p:cNvCxnSpPr>
          <p:nvPr/>
        </p:nvCxnSpPr>
        <p:spPr>
          <a:xfrm>
            <a:off x="7501610" y="1258827"/>
            <a:ext cx="2079042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7B5183C-A006-0B63-F810-EA670C689AD0}"/>
              </a:ext>
            </a:extLst>
          </p:cNvPr>
          <p:cNvSpPr txBox="1"/>
          <p:nvPr/>
        </p:nvSpPr>
        <p:spPr>
          <a:xfrm>
            <a:off x="7407082" y="775653"/>
            <a:ext cx="25383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D0E99A-2509-0D3D-7B87-2C290007618F}"/>
              </a:ext>
            </a:extLst>
          </p:cNvPr>
          <p:cNvSpPr txBox="1"/>
          <p:nvPr/>
        </p:nvSpPr>
        <p:spPr>
          <a:xfrm>
            <a:off x="3006848" y="780636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en-US" altLang="ko-KR" sz="16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기초셋팅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A06351-6709-04A8-3875-8F00A60F913D}"/>
              </a:ext>
            </a:extLst>
          </p:cNvPr>
          <p:cNvSpPr txBox="1"/>
          <p:nvPr/>
        </p:nvSpPr>
        <p:spPr>
          <a:xfrm>
            <a:off x="5174166" y="775532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버전관리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A095F72-2A19-02FE-41A1-B8751C08CCF9}"/>
              </a:ext>
            </a:extLst>
          </p:cNvPr>
          <p:cNvSpPr txBox="1"/>
          <p:nvPr/>
        </p:nvSpPr>
        <p:spPr>
          <a:xfrm>
            <a:off x="3787725" y="1399115"/>
            <a:ext cx="47534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00B0F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3. Conflict </a:t>
            </a:r>
            <a:r>
              <a:rPr lang="ko-KR" altLang="en-US" sz="2800" b="1" dirty="0">
                <a:solidFill>
                  <a:srgbClr val="00B0F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해결하기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66D40CE-4D51-CFC7-C5DB-5DE8F307ADAF}"/>
              </a:ext>
            </a:extLst>
          </p:cNvPr>
          <p:cNvSpPr txBox="1"/>
          <p:nvPr/>
        </p:nvSpPr>
        <p:spPr>
          <a:xfrm>
            <a:off x="2309152" y="2017319"/>
            <a:ext cx="11377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팀장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1D3EC4D-BCEC-E982-1440-CAAC6DD8F763}"/>
              </a:ext>
            </a:extLst>
          </p:cNvPr>
          <p:cNvSpPr txBox="1"/>
          <p:nvPr/>
        </p:nvSpPr>
        <p:spPr>
          <a:xfrm>
            <a:off x="8107341" y="1922335"/>
            <a:ext cx="11377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팀원</a:t>
            </a: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829893BD-4167-0221-44FB-BA5A4B4C9A73}"/>
              </a:ext>
            </a:extLst>
          </p:cNvPr>
          <p:cNvCxnSpPr>
            <a:cxnSpLocks/>
          </p:cNvCxnSpPr>
          <p:nvPr/>
        </p:nvCxnSpPr>
        <p:spPr>
          <a:xfrm>
            <a:off x="5788047" y="2123227"/>
            <a:ext cx="0" cy="4628722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E240D426-89AF-4B3B-576A-E432DDF31A2D}"/>
              </a:ext>
            </a:extLst>
          </p:cNvPr>
          <p:cNvSpPr txBox="1"/>
          <p:nvPr/>
        </p:nvSpPr>
        <p:spPr>
          <a:xfrm>
            <a:off x="326474" y="5892560"/>
            <a:ext cx="46701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accent4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Merge </a:t>
            </a:r>
            <a:r>
              <a:rPr lang="ko-KR" altLang="en-US" sz="2800" dirty="0">
                <a:solidFill>
                  <a:schemeClr val="accent4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진행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7348FE6-9B3A-E498-6122-D72E39C49D13}"/>
              </a:ext>
            </a:extLst>
          </p:cNvPr>
          <p:cNvSpPr txBox="1"/>
          <p:nvPr/>
        </p:nvSpPr>
        <p:spPr>
          <a:xfrm>
            <a:off x="6408644" y="2630221"/>
            <a:ext cx="46701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FF000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Conflict</a:t>
            </a:r>
            <a:endParaRPr lang="ko-KR" altLang="en-US" sz="2400" dirty="0">
              <a:solidFill>
                <a:srgbClr val="FF0000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111636-403E-02AA-5F3F-0613782588C4}"/>
              </a:ext>
            </a:extLst>
          </p:cNvPr>
          <p:cNvSpPr txBox="1"/>
          <p:nvPr/>
        </p:nvSpPr>
        <p:spPr>
          <a:xfrm>
            <a:off x="6517732" y="3568718"/>
            <a:ext cx="46701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solidFill>
                  <a:srgbClr val="0070C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로컬에 </a:t>
            </a:r>
            <a:r>
              <a:rPr lang="en-US" altLang="ko-KR" sz="3600" dirty="0">
                <a:solidFill>
                  <a:srgbClr val="0070C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Pull</a:t>
            </a:r>
            <a:endParaRPr lang="ko-KR" altLang="en-US" sz="3600" dirty="0">
              <a:solidFill>
                <a:srgbClr val="0070C0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921ADCB-5F2C-216A-4379-F6DBF3BDBF49}"/>
              </a:ext>
            </a:extLst>
          </p:cNvPr>
          <p:cNvSpPr txBox="1"/>
          <p:nvPr/>
        </p:nvSpPr>
        <p:spPr>
          <a:xfrm>
            <a:off x="6387608" y="4871945"/>
            <a:ext cx="46701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Conflict</a:t>
            </a:r>
            <a:r>
              <a:rPr lang="ko-KR" altLang="en-US" sz="24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전부 해결</a:t>
            </a:r>
            <a:r>
              <a:rPr lang="en-US" altLang="ko-KR" sz="24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, </a:t>
            </a:r>
            <a:r>
              <a:rPr lang="ko-KR" altLang="en-US" sz="24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수정</a:t>
            </a:r>
            <a:endParaRPr lang="ko-KR" altLang="en-US" sz="2800" dirty="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A382940-1657-7F9A-6D3F-9877E7CDEC2C}"/>
              </a:ext>
            </a:extLst>
          </p:cNvPr>
          <p:cNvSpPr txBox="1"/>
          <p:nvPr/>
        </p:nvSpPr>
        <p:spPr>
          <a:xfrm>
            <a:off x="6361892" y="5892560"/>
            <a:ext cx="46701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rgbClr val="0070C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Pull Request </a:t>
            </a:r>
            <a:r>
              <a:rPr lang="ko-KR" altLang="en-US" sz="28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보냄</a:t>
            </a:r>
          </a:p>
        </p:txBody>
      </p:sp>
      <p:sp>
        <p:nvSpPr>
          <p:cNvPr id="21" name="화살표: 아래쪽 20">
            <a:extLst>
              <a:ext uri="{FF2B5EF4-FFF2-40B4-BE49-F238E27FC236}">
                <a16:creationId xmlns:a16="http://schemas.microsoft.com/office/drawing/2014/main" id="{2A2B7719-4888-1985-A9A5-32FD6C585AA8}"/>
              </a:ext>
            </a:extLst>
          </p:cNvPr>
          <p:cNvSpPr/>
          <p:nvPr/>
        </p:nvSpPr>
        <p:spPr>
          <a:xfrm>
            <a:off x="8566846" y="3093603"/>
            <a:ext cx="311679" cy="35821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화살표: 아래쪽 21">
            <a:extLst>
              <a:ext uri="{FF2B5EF4-FFF2-40B4-BE49-F238E27FC236}">
                <a16:creationId xmlns:a16="http://schemas.microsoft.com/office/drawing/2014/main" id="{39275949-5299-1390-7B21-5DCB622ACB7F}"/>
              </a:ext>
            </a:extLst>
          </p:cNvPr>
          <p:cNvSpPr/>
          <p:nvPr/>
        </p:nvSpPr>
        <p:spPr>
          <a:xfrm>
            <a:off x="8571065" y="4229021"/>
            <a:ext cx="311679" cy="35821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화살표: 아래쪽 22">
            <a:extLst>
              <a:ext uri="{FF2B5EF4-FFF2-40B4-BE49-F238E27FC236}">
                <a16:creationId xmlns:a16="http://schemas.microsoft.com/office/drawing/2014/main" id="{C986B601-572C-2120-8DD5-E59F5954D5B6}"/>
              </a:ext>
            </a:extLst>
          </p:cNvPr>
          <p:cNvSpPr/>
          <p:nvPr/>
        </p:nvSpPr>
        <p:spPr>
          <a:xfrm>
            <a:off x="8587880" y="5439217"/>
            <a:ext cx="311679" cy="35821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화살표: 아래쪽 23">
            <a:extLst>
              <a:ext uri="{FF2B5EF4-FFF2-40B4-BE49-F238E27FC236}">
                <a16:creationId xmlns:a16="http://schemas.microsoft.com/office/drawing/2014/main" id="{38ECBBA6-143F-C7A9-9BD5-8868B0F7420A}"/>
              </a:ext>
            </a:extLst>
          </p:cNvPr>
          <p:cNvSpPr/>
          <p:nvPr/>
        </p:nvSpPr>
        <p:spPr>
          <a:xfrm rot="5400000">
            <a:off x="5311781" y="4810441"/>
            <a:ext cx="401545" cy="261469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59CB911-CE77-0572-B640-8281C71DF7FE}"/>
              </a:ext>
            </a:extLst>
          </p:cNvPr>
          <p:cNvSpPr txBox="1"/>
          <p:nvPr/>
        </p:nvSpPr>
        <p:spPr>
          <a:xfrm>
            <a:off x="2525222" y="5624748"/>
            <a:ext cx="4670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accent6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Able to Merge</a:t>
            </a:r>
            <a:endParaRPr lang="ko-KR" altLang="en-US" dirty="0">
              <a:solidFill>
                <a:schemeClr val="accent6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487784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5350023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03. </a:t>
            </a:r>
            <a:r>
              <a:rPr lang="en-US" altLang="ko-KR" sz="2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Visual Studio Code </a:t>
            </a: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ko-KR" altLang="en-US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04E081-3E31-E13A-CF52-C7512ECF0BEF}"/>
              </a:ext>
            </a:extLst>
          </p:cNvPr>
          <p:cNvSpPr txBox="1"/>
          <p:nvPr/>
        </p:nvSpPr>
        <p:spPr>
          <a:xfrm>
            <a:off x="922464" y="775532"/>
            <a:ext cx="227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4A54AA-2B6D-3F3C-522E-EB4C5B46C43D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cxnSp>
        <p:nvCxnSpPr>
          <p:cNvPr id="7" name="직선 연결선 10">
            <a:extLst>
              <a:ext uri="{FF2B5EF4-FFF2-40B4-BE49-F238E27FC236}">
                <a16:creationId xmlns:a16="http://schemas.microsoft.com/office/drawing/2014/main" id="{D2FBD4FA-13F4-855A-027B-739C41C0D7F2}"/>
              </a:ext>
            </a:extLst>
          </p:cNvPr>
          <p:cNvCxnSpPr>
            <a:cxnSpLocks/>
          </p:cNvCxnSpPr>
          <p:nvPr/>
        </p:nvCxnSpPr>
        <p:spPr>
          <a:xfrm>
            <a:off x="7501610" y="1258827"/>
            <a:ext cx="2079042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7B5183C-A006-0B63-F810-EA670C689AD0}"/>
              </a:ext>
            </a:extLst>
          </p:cNvPr>
          <p:cNvSpPr txBox="1"/>
          <p:nvPr/>
        </p:nvSpPr>
        <p:spPr>
          <a:xfrm>
            <a:off x="7407082" y="775653"/>
            <a:ext cx="25383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D0E99A-2509-0D3D-7B87-2C290007618F}"/>
              </a:ext>
            </a:extLst>
          </p:cNvPr>
          <p:cNvSpPr txBox="1"/>
          <p:nvPr/>
        </p:nvSpPr>
        <p:spPr>
          <a:xfrm>
            <a:off x="3006848" y="780636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en-US" altLang="ko-KR" sz="16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기초셋팅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A06351-6709-04A8-3875-8F00A60F913D}"/>
              </a:ext>
            </a:extLst>
          </p:cNvPr>
          <p:cNvSpPr txBox="1"/>
          <p:nvPr/>
        </p:nvSpPr>
        <p:spPr>
          <a:xfrm>
            <a:off x="5174166" y="775532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버전관리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53BC8A0-C3AB-FF01-60E2-00FACDF88FA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943"/>
          <a:stretch/>
        </p:blipFill>
        <p:spPr>
          <a:xfrm>
            <a:off x="1088702" y="1715086"/>
            <a:ext cx="9823869" cy="4777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956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289366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01</a:t>
            </a:r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GitHub</a:t>
            </a:r>
            <a:r>
              <a:rPr lang="ko-KR" altLang="en-US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D31EA9-AC70-396A-1CF9-C75898B2715B}"/>
              </a:ext>
            </a:extLst>
          </p:cNvPr>
          <p:cNvSpPr txBox="1"/>
          <p:nvPr/>
        </p:nvSpPr>
        <p:spPr>
          <a:xfrm>
            <a:off x="3297044" y="861757"/>
            <a:ext cx="13753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사전지식</a:t>
            </a:r>
            <a:endParaRPr lang="en-US" altLang="ko-KR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2" name="슬라이드 번호 개체 틀 3">
            <a:extLst>
              <a:ext uri="{FF2B5EF4-FFF2-40B4-BE49-F238E27FC236}">
                <a16:creationId xmlns:a16="http://schemas.microsoft.com/office/drawing/2014/main" id="{07FCF1B5-3D3F-CAA3-71C0-4297C5D5B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59672" y="6356350"/>
            <a:ext cx="2743200" cy="365125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6</a:t>
            </a:fld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88BBCC9-D07E-6A89-89FC-FA26CFD3E941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7FC933-9161-4DAF-EF8B-63C7056F531A}"/>
              </a:ext>
            </a:extLst>
          </p:cNvPr>
          <p:cNvSpPr txBox="1"/>
          <p:nvPr/>
        </p:nvSpPr>
        <p:spPr>
          <a:xfrm>
            <a:off x="1260088" y="861757"/>
            <a:ext cx="17284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Git, GitHub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3055968-0C8F-4499-8E96-B09AB6CE5998}"/>
              </a:ext>
            </a:extLst>
          </p:cNvPr>
          <p:cNvCxnSpPr>
            <a:cxnSpLocks/>
          </p:cNvCxnSpPr>
          <p:nvPr/>
        </p:nvCxnSpPr>
        <p:spPr>
          <a:xfrm>
            <a:off x="1349298" y="1260088"/>
            <a:ext cx="150599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12F288E5-D44E-3017-35C7-C8F5DF5ACD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1571" y="2317007"/>
            <a:ext cx="2255208" cy="1190599"/>
          </a:xfrm>
          <a:prstGeom prst="rect">
            <a:avLst/>
          </a:prstGeom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702022B4-49B1-3CDB-B8B1-C355A17030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9932" y="2307456"/>
            <a:ext cx="4286250" cy="1200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CB66E1B-FE2A-6D17-68AE-BEEACA6164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9566" y="4666390"/>
            <a:ext cx="1981735" cy="155216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2E4995DE-33D5-4898-7710-C679209E6A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8554" y="4383221"/>
            <a:ext cx="1841335" cy="1835337"/>
          </a:xfrm>
          <a:prstGeom prst="rect">
            <a:avLst/>
          </a:prstGeom>
        </p:spPr>
      </p:pic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0F723BE0-371C-CB2F-2284-A1CAA58AECF0}"/>
              </a:ext>
            </a:extLst>
          </p:cNvPr>
          <p:cNvSpPr/>
          <p:nvPr/>
        </p:nvSpPr>
        <p:spPr>
          <a:xfrm>
            <a:off x="4872867" y="5073445"/>
            <a:ext cx="1380449" cy="330364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6CC7219-91A7-0E03-0718-A6CDB127CE8C}"/>
              </a:ext>
            </a:extLst>
          </p:cNvPr>
          <p:cNvSpPr txBox="1"/>
          <p:nvPr/>
        </p:nvSpPr>
        <p:spPr>
          <a:xfrm>
            <a:off x="5126539" y="5545394"/>
            <a:ext cx="969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>
                <a:latin typeface="나눔고딕" pitchFamily="2" charset="-127"/>
                <a:ea typeface="나눔고딕" pitchFamily="2" charset="-127"/>
              </a:rPr>
              <a:t>업로드</a:t>
            </a:r>
          </a:p>
        </p:txBody>
      </p: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09820581-DC27-6A65-0219-1B534AF9E709}"/>
              </a:ext>
            </a:extLst>
          </p:cNvPr>
          <p:cNvSpPr/>
          <p:nvPr/>
        </p:nvSpPr>
        <p:spPr>
          <a:xfrm>
            <a:off x="4778478" y="2666325"/>
            <a:ext cx="1380449" cy="330364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FFEE6D9-8FDB-1B49-AAB4-9577984EEEF6}"/>
              </a:ext>
            </a:extLst>
          </p:cNvPr>
          <p:cNvSpPr txBox="1"/>
          <p:nvPr/>
        </p:nvSpPr>
        <p:spPr>
          <a:xfrm>
            <a:off x="5032150" y="3138274"/>
            <a:ext cx="969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>
                <a:latin typeface="나눔고딕" pitchFamily="2" charset="-127"/>
                <a:ea typeface="나눔고딕" pitchFamily="2" charset="-127"/>
              </a:rPr>
              <a:t>업로드</a:t>
            </a:r>
          </a:p>
        </p:txBody>
      </p:sp>
    </p:spTree>
    <p:extLst>
      <p:ext uri="{BB962C8B-B14F-4D97-AF65-F5344CB8AC3E}">
        <p14:creationId xmlns:p14="http://schemas.microsoft.com/office/powerpoint/2010/main" val="3282841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/>
      <p:bldP spid="20" grpId="0" animBg="1"/>
      <p:bldP spid="21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7A3BFCD-151D-1471-2F24-024D29F4C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15B8B-CC07-4165-8AEB-A30FAFB4432D}" type="slidenum">
              <a:rPr lang="ko-KR" altLang="en-US" smtClean="0"/>
              <a:t>60</a:t>
            </a:fld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2471351-F21F-31D1-05E4-82DE73C9B5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8756"/>
          <a:stretch/>
        </p:blipFill>
        <p:spPr>
          <a:xfrm>
            <a:off x="1087748" y="1153343"/>
            <a:ext cx="9634901" cy="455131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38EC9AC-BE07-63AD-C5D0-982D67AC0132}"/>
              </a:ext>
            </a:extLst>
          </p:cNvPr>
          <p:cNvSpPr txBox="1"/>
          <p:nvPr/>
        </p:nvSpPr>
        <p:spPr>
          <a:xfrm>
            <a:off x="193051" y="136525"/>
            <a:ext cx="634251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◆ 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을 이용한 작업흐름</a:t>
            </a:r>
          </a:p>
        </p:txBody>
      </p:sp>
    </p:spTree>
    <p:extLst>
      <p:ext uri="{BB962C8B-B14F-4D97-AF65-F5344CB8AC3E}">
        <p14:creationId xmlns:p14="http://schemas.microsoft.com/office/powerpoint/2010/main" val="328184771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5350023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03. </a:t>
            </a:r>
            <a:r>
              <a:rPr lang="en-US" altLang="ko-KR" sz="2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Visual Studio Code </a:t>
            </a: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ko-KR" altLang="en-US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04E081-3E31-E13A-CF52-C7512ECF0BEF}"/>
              </a:ext>
            </a:extLst>
          </p:cNvPr>
          <p:cNvSpPr txBox="1"/>
          <p:nvPr/>
        </p:nvSpPr>
        <p:spPr>
          <a:xfrm>
            <a:off x="922464" y="775532"/>
            <a:ext cx="227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</a:p>
        </p:txBody>
      </p:sp>
      <p:sp>
        <p:nvSpPr>
          <p:cNvPr id="3" name="슬라이드 번호 개체 틀 3">
            <a:extLst>
              <a:ext uri="{FF2B5EF4-FFF2-40B4-BE49-F238E27FC236}">
                <a16:creationId xmlns:a16="http://schemas.microsoft.com/office/drawing/2014/main" id="{B983630C-6319-1A99-18C4-CB5A09748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78844" y="6294357"/>
            <a:ext cx="2726140" cy="371599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61</a:t>
            </a:fld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4A54AA-2B6D-3F3C-522E-EB4C5B46C43D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cxnSp>
        <p:nvCxnSpPr>
          <p:cNvPr id="7" name="직선 연결선 10">
            <a:extLst>
              <a:ext uri="{FF2B5EF4-FFF2-40B4-BE49-F238E27FC236}">
                <a16:creationId xmlns:a16="http://schemas.microsoft.com/office/drawing/2014/main" id="{D2FBD4FA-13F4-855A-027B-739C41C0D7F2}"/>
              </a:ext>
            </a:extLst>
          </p:cNvPr>
          <p:cNvCxnSpPr>
            <a:cxnSpLocks/>
          </p:cNvCxnSpPr>
          <p:nvPr/>
        </p:nvCxnSpPr>
        <p:spPr>
          <a:xfrm>
            <a:off x="7501610" y="1258827"/>
            <a:ext cx="2079042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7B5183C-A006-0B63-F810-EA670C689AD0}"/>
              </a:ext>
            </a:extLst>
          </p:cNvPr>
          <p:cNvSpPr txBox="1"/>
          <p:nvPr/>
        </p:nvSpPr>
        <p:spPr>
          <a:xfrm>
            <a:off x="7407082" y="775653"/>
            <a:ext cx="25383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D0E99A-2509-0D3D-7B87-2C290007618F}"/>
              </a:ext>
            </a:extLst>
          </p:cNvPr>
          <p:cNvSpPr txBox="1"/>
          <p:nvPr/>
        </p:nvSpPr>
        <p:spPr>
          <a:xfrm>
            <a:off x="3006848" y="780636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en-US" altLang="ko-KR" sz="16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기초셋팅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A06351-6709-04A8-3875-8F00A60F913D}"/>
              </a:ext>
            </a:extLst>
          </p:cNvPr>
          <p:cNvSpPr txBox="1"/>
          <p:nvPr/>
        </p:nvSpPr>
        <p:spPr>
          <a:xfrm>
            <a:off x="5174166" y="775532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버전관리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DF94F9-3691-2E3B-F6B0-6FEB34F60EF6}"/>
              </a:ext>
            </a:extLst>
          </p:cNvPr>
          <p:cNvSpPr txBox="1"/>
          <p:nvPr/>
        </p:nvSpPr>
        <p:spPr>
          <a:xfrm>
            <a:off x="5119420" y="1765360"/>
            <a:ext cx="19531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3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Branch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988F5C8-0D7A-C553-1370-D1BB9F848375}"/>
              </a:ext>
            </a:extLst>
          </p:cNvPr>
          <p:cNvSpPr txBox="1"/>
          <p:nvPr/>
        </p:nvSpPr>
        <p:spPr>
          <a:xfrm>
            <a:off x="877418" y="2596179"/>
            <a:ext cx="10437161" cy="8669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브랜치</a:t>
            </a:r>
            <a:r>
              <a:rPr lang="en-US" altLang="ko-KR" sz="1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(branch)</a:t>
            </a:r>
            <a:r>
              <a:rPr lang="ko-KR" altLang="en-US" sz="1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의 지점은 역사의 흐름을 분기하여 기록해 나가는 것이다</a:t>
            </a:r>
            <a:r>
              <a:rPr lang="en-US" altLang="ko-KR" sz="1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분기 한 지점은 다른 지점의 영향을 받지 않기 때문에 </a:t>
            </a:r>
            <a:r>
              <a:rPr lang="ko-KR" altLang="en-US" sz="1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같은 저장소에서 각 개발을 해 나갈 수 있다</a:t>
            </a:r>
            <a:r>
              <a:rPr lang="en-US" altLang="ko-KR" sz="1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B16FC508-34DB-7664-60B0-30EF6ACC9E94}"/>
              </a:ext>
            </a:extLst>
          </p:cNvPr>
          <p:cNvSpPr/>
          <p:nvPr/>
        </p:nvSpPr>
        <p:spPr>
          <a:xfrm>
            <a:off x="4806096" y="3722309"/>
            <a:ext cx="2579806" cy="851323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>
                <a:solidFill>
                  <a:schemeClr val="tx1"/>
                </a:solidFill>
                <a:latin typeface="Arial Black" panose="020B0A04020102020204" pitchFamily="34" charset="0"/>
              </a:rPr>
              <a:t>레퍼지토리</a:t>
            </a:r>
            <a:r>
              <a:rPr lang="en-US" altLang="ko-KR" b="1" dirty="0">
                <a:solidFill>
                  <a:schemeClr val="tx1"/>
                </a:solidFill>
                <a:latin typeface="Arial Black" panose="020B0A04020102020204" pitchFamily="34" charset="0"/>
              </a:rPr>
              <a:t>1</a:t>
            </a:r>
            <a:endParaRPr lang="ko-KR" altLang="en-US" b="1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9F25DD68-9FD4-73F5-5FE5-70E81531428F}"/>
              </a:ext>
            </a:extLst>
          </p:cNvPr>
          <p:cNvSpPr/>
          <p:nvPr/>
        </p:nvSpPr>
        <p:spPr>
          <a:xfrm>
            <a:off x="2929182" y="5599173"/>
            <a:ext cx="1890169" cy="695184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Branch1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3471C9DA-F2DA-BDEA-66F3-50614C23A440}"/>
              </a:ext>
            </a:extLst>
          </p:cNvPr>
          <p:cNvSpPr/>
          <p:nvPr/>
        </p:nvSpPr>
        <p:spPr>
          <a:xfrm>
            <a:off x="5183473" y="5599173"/>
            <a:ext cx="1890169" cy="695184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Branch 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D7C09A7D-EA36-F54E-4B17-95C9010DAA40}"/>
              </a:ext>
            </a:extLst>
          </p:cNvPr>
          <p:cNvSpPr/>
          <p:nvPr/>
        </p:nvSpPr>
        <p:spPr>
          <a:xfrm>
            <a:off x="7437767" y="5599173"/>
            <a:ext cx="1890169" cy="695184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Branch 3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B9578827-84E5-4A15-9C6E-1DB6620B0223}"/>
              </a:ext>
            </a:extLst>
          </p:cNvPr>
          <p:cNvCxnSpPr>
            <a:cxnSpLocks/>
          </p:cNvCxnSpPr>
          <p:nvPr/>
        </p:nvCxnSpPr>
        <p:spPr>
          <a:xfrm flipV="1">
            <a:off x="4019678" y="4630567"/>
            <a:ext cx="1099742" cy="79446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BBF9840-C398-9815-F5F8-F2BA3072F34E}"/>
              </a:ext>
            </a:extLst>
          </p:cNvPr>
          <p:cNvCxnSpPr>
            <a:cxnSpLocks/>
          </p:cNvCxnSpPr>
          <p:nvPr/>
        </p:nvCxnSpPr>
        <p:spPr>
          <a:xfrm flipV="1">
            <a:off x="6128557" y="4765370"/>
            <a:ext cx="0" cy="65966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B2A922A7-73CC-AFF9-1702-6EEEEAE63AEC}"/>
              </a:ext>
            </a:extLst>
          </p:cNvPr>
          <p:cNvCxnSpPr>
            <a:cxnSpLocks/>
          </p:cNvCxnSpPr>
          <p:nvPr/>
        </p:nvCxnSpPr>
        <p:spPr>
          <a:xfrm flipH="1" flipV="1">
            <a:off x="7017834" y="4678299"/>
            <a:ext cx="1365017" cy="78969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535596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5350023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03. </a:t>
            </a:r>
            <a:r>
              <a:rPr lang="en-US" altLang="ko-KR" sz="2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Visual Studio Code </a:t>
            </a: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ko-KR" altLang="en-US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04E081-3E31-E13A-CF52-C7512ECF0BEF}"/>
              </a:ext>
            </a:extLst>
          </p:cNvPr>
          <p:cNvSpPr txBox="1"/>
          <p:nvPr/>
        </p:nvSpPr>
        <p:spPr>
          <a:xfrm>
            <a:off x="922464" y="775532"/>
            <a:ext cx="227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</a:p>
        </p:txBody>
      </p:sp>
      <p:sp>
        <p:nvSpPr>
          <p:cNvPr id="3" name="슬라이드 번호 개체 틀 3">
            <a:extLst>
              <a:ext uri="{FF2B5EF4-FFF2-40B4-BE49-F238E27FC236}">
                <a16:creationId xmlns:a16="http://schemas.microsoft.com/office/drawing/2014/main" id="{B983630C-6319-1A99-18C4-CB5A09748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65860" y="6486401"/>
            <a:ext cx="2726140" cy="371599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62</a:t>
            </a:fld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4A54AA-2B6D-3F3C-522E-EB4C5B46C43D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cxnSp>
        <p:nvCxnSpPr>
          <p:cNvPr id="7" name="직선 연결선 10">
            <a:extLst>
              <a:ext uri="{FF2B5EF4-FFF2-40B4-BE49-F238E27FC236}">
                <a16:creationId xmlns:a16="http://schemas.microsoft.com/office/drawing/2014/main" id="{D2FBD4FA-13F4-855A-027B-739C41C0D7F2}"/>
              </a:ext>
            </a:extLst>
          </p:cNvPr>
          <p:cNvCxnSpPr>
            <a:cxnSpLocks/>
          </p:cNvCxnSpPr>
          <p:nvPr/>
        </p:nvCxnSpPr>
        <p:spPr>
          <a:xfrm>
            <a:off x="7501610" y="1258827"/>
            <a:ext cx="2079042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7B5183C-A006-0B63-F810-EA670C689AD0}"/>
              </a:ext>
            </a:extLst>
          </p:cNvPr>
          <p:cNvSpPr txBox="1"/>
          <p:nvPr/>
        </p:nvSpPr>
        <p:spPr>
          <a:xfrm>
            <a:off x="7407082" y="775653"/>
            <a:ext cx="25383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D0E99A-2509-0D3D-7B87-2C290007618F}"/>
              </a:ext>
            </a:extLst>
          </p:cNvPr>
          <p:cNvSpPr txBox="1"/>
          <p:nvPr/>
        </p:nvSpPr>
        <p:spPr>
          <a:xfrm>
            <a:off x="3006848" y="780636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en-US" altLang="ko-KR" sz="16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기초셋팅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A06351-6709-04A8-3875-8F00A60F913D}"/>
              </a:ext>
            </a:extLst>
          </p:cNvPr>
          <p:cNvSpPr txBox="1"/>
          <p:nvPr/>
        </p:nvSpPr>
        <p:spPr>
          <a:xfrm>
            <a:off x="5174166" y="775532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버전관리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DF94F9-3691-2E3B-F6B0-6FEB34F60EF6}"/>
              </a:ext>
            </a:extLst>
          </p:cNvPr>
          <p:cNvSpPr txBox="1"/>
          <p:nvPr/>
        </p:nvSpPr>
        <p:spPr>
          <a:xfrm>
            <a:off x="246711" y="1648759"/>
            <a:ext cx="19531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3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Branch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78A9A97-94AE-9DB3-6D99-E2A7968577C3}"/>
              </a:ext>
            </a:extLst>
          </p:cNvPr>
          <p:cNvSpPr txBox="1"/>
          <p:nvPr/>
        </p:nvSpPr>
        <p:spPr>
          <a:xfrm>
            <a:off x="742406" y="2616855"/>
            <a:ext cx="10437161" cy="336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사용이유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</a:p>
          <a:p>
            <a:pPr algn="just">
              <a:lnSpc>
                <a:spcPct val="150000"/>
              </a:lnSpc>
            </a:pP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각자의 작업이 </a:t>
            </a:r>
            <a:r>
              <a:rPr lang="ko-KR" altLang="en-US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기존브랜치에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있는 파일들과 섞이지 않도록 </a:t>
            </a:r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>
              <a:lnSpc>
                <a:spcPct val="150000"/>
              </a:lnSpc>
            </a:pP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각자작업자가 독립적으로 새 </a:t>
            </a:r>
            <a:r>
              <a:rPr lang="ko-KR" altLang="en-US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브랜치를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만들어서 프로젝트를 관리한다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algn="just">
              <a:lnSpc>
                <a:spcPct val="150000"/>
              </a:lnSpc>
            </a:pPr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>
              <a:lnSpc>
                <a:spcPct val="150000"/>
              </a:lnSpc>
            </a:pP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절차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:</a:t>
            </a:r>
          </a:p>
          <a:p>
            <a:pPr algn="just">
              <a:lnSpc>
                <a:spcPct val="150000"/>
              </a:lnSpc>
            </a:pP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push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한다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팀장은 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pull </a:t>
            </a:r>
            <a:r>
              <a:rPr lang="en-US" altLang="ko-KR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reques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받는다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merge 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한다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7947113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5350023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03. </a:t>
            </a:r>
            <a:r>
              <a:rPr lang="en-US" altLang="ko-KR" sz="2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Visual Studio Code </a:t>
            </a: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ko-KR" altLang="en-US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04E081-3E31-E13A-CF52-C7512ECF0BEF}"/>
              </a:ext>
            </a:extLst>
          </p:cNvPr>
          <p:cNvSpPr txBox="1"/>
          <p:nvPr/>
        </p:nvSpPr>
        <p:spPr>
          <a:xfrm>
            <a:off x="922464" y="775532"/>
            <a:ext cx="227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</a:p>
        </p:txBody>
      </p:sp>
      <p:sp>
        <p:nvSpPr>
          <p:cNvPr id="3" name="슬라이드 번호 개체 틀 3">
            <a:extLst>
              <a:ext uri="{FF2B5EF4-FFF2-40B4-BE49-F238E27FC236}">
                <a16:creationId xmlns:a16="http://schemas.microsoft.com/office/drawing/2014/main" id="{B983630C-6319-1A99-18C4-CB5A09748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65860" y="6478149"/>
            <a:ext cx="2726140" cy="371599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63</a:t>
            </a:fld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4A54AA-2B6D-3F3C-522E-EB4C5B46C43D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cxnSp>
        <p:nvCxnSpPr>
          <p:cNvPr id="7" name="직선 연결선 10">
            <a:extLst>
              <a:ext uri="{FF2B5EF4-FFF2-40B4-BE49-F238E27FC236}">
                <a16:creationId xmlns:a16="http://schemas.microsoft.com/office/drawing/2014/main" id="{D2FBD4FA-13F4-855A-027B-739C41C0D7F2}"/>
              </a:ext>
            </a:extLst>
          </p:cNvPr>
          <p:cNvCxnSpPr>
            <a:cxnSpLocks/>
          </p:cNvCxnSpPr>
          <p:nvPr/>
        </p:nvCxnSpPr>
        <p:spPr>
          <a:xfrm>
            <a:off x="7501610" y="1258827"/>
            <a:ext cx="2079042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7B5183C-A006-0B63-F810-EA670C689AD0}"/>
              </a:ext>
            </a:extLst>
          </p:cNvPr>
          <p:cNvSpPr txBox="1"/>
          <p:nvPr/>
        </p:nvSpPr>
        <p:spPr>
          <a:xfrm>
            <a:off x="7407082" y="775653"/>
            <a:ext cx="25383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D0E99A-2509-0D3D-7B87-2C290007618F}"/>
              </a:ext>
            </a:extLst>
          </p:cNvPr>
          <p:cNvSpPr txBox="1"/>
          <p:nvPr/>
        </p:nvSpPr>
        <p:spPr>
          <a:xfrm>
            <a:off x="3006848" y="780636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en-US" altLang="ko-KR" sz="16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기초셋팅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A06351-6709-04A8-3875-8F00A60F913D}"/>
              </a:ext>
            </a:extLst>
          </p:cNvPr>
          <p:cNvSpPr txBox="1"/>
          <p:nvPr/>
        </p:nvSpPr>
        <p:spPr>
          <a:xfrm>
            <a:off x="5174166" y="775532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버전관리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7968BFF-84EA-6593-9670-6B30BC7CDA34}"/>
              </a:ext>
            </a:extLst>
          </p:cNvPr>
          <p:cNvSpPr txBox="1"/>
          <p:nvPr/>
        </p:nvSpPr>
        <p:spPr>
          <a:xfrm>
            <a:off x="0" y="1510504"/>
            <a:ext cx="313596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Branch </a:t>
            </a:r>
            <a:r>
              <a:rPr lang="ko-KR" altLang="en-US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사용법</a:t>
            </a:r>
            <a:endParaRPr lang="en-US" altLang="ko-KR" sz="3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3C1CB30-2878-C3E1-2218-90FB81E28503}"/>
              </a:ext>
            </a:extLst>
          </p:cNvPr>
          <p:cNvSpPr txBox="1"/>
          <p:nvPr/>
        </p:nvSpPr>
        <p:spPr>
          <a:xfrm>
            <a:off x="2059259" y="1645794"/>
            <a:ext cx="479042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&lt;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기본적인 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branch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명령어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&gt;</a:t>
            </a:r>
          </a:p>
        </p:txBody>
      </p:sp>
      <p:graphicFrame>
        <p:nvGraphicFramePr>
          <p:cNvPr id="28" name="표 28">
            <a:extLst>
              <a:ext uri="{FF2B5EF4-FFF2-40B4-BE49-F238E27FC236}">
                <a16:creationId xmlns:a16="http://schemas.microsoft.com/office/drawing/2014/main" id="{F0FBD270-9218-C14D-7B5F-34321CE1BDEA}"/>
              </a:ext>
            </a:extLst>
          </p:cNvPr>
          <p:cNvGraphicFramePr>
            <a:graphicFrameLocks noGrp="1"/>
          </p:cNvGraphicFramePr>
          <p:nvPr/>
        </p:nvGraphicFramePr>
        <p:xfrm>
          <a:off x="595963" y="2549408"/>
          <a:ext cx="8128000" cy="37001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3448507456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244712134"/>
                    </a:ext>
                  </a:extLst>
                </a:gridCol>
              </a:tblGrid>
              <a:tr h="528599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dirty="0"/>
                        <a:t>내용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dirty="0"/>
                        <a:t>명령어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4556648"/>
                  </a:ext>
                </a:extLst>
              </a:tr>
              <a:tr h="528599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600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브랜치</a:t>
                      </a:r>
                      <a:r>
                        <a:rPr lang="ko-KR" altLang="en-US" sz="16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 확인하기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git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 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branch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8839883"/>
                  </a:ext>
                </a:extLst>
              </a:tr>
              <a:tr h="528599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6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새 </a:t>
                      </a:r>
                      <a:r>
                        <a:rPr lang="ko-KR" altLang="en-US" sz="1600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브랜치</a:t>
                      </a:r>
                      <a:r>
                        <a:rPr lang="ko-KR" altLang="en-US" sz="16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 만들기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git branch [</a:t>
                      </a:r>
                      <a:r>
                        <a:rPr lang="ko-KR" altLang="en-US" sz="1600" dirty="0" err="1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브랜치이름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]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2513124"/>
                  </a:ext>
                </a:extLst>
              </a:tr>
              <a:tr h="528599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600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다른브랜치로</a:t>
                      </a:r>
                      <a:r>
                        <a:rPr lang="ko-KR" altLang="en-US" sz="16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 이동하기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git checkout [</a:t>
                      </a:r>
                      <a:r>
                        <a:rPr lang="ko-KR" altLang="en-US" sz="1600" dirty="0" err="1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이동할브랜치이름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]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2642247"/>
                  </a:ext>
                </a:extLst>
              </a:tr>
              <a:tr h="528599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600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브랜치삭제하기</a:t>
                      </a:r>
                      <a:endParaRPr lang="ko-KR" altLang="en-US" sz="1600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git branch –d [</a:t>
                      </a:r>
                      <a:r>
                        <a:rPr lang="ko-KR" altLang="en-US" sz="1600" dirty="0" err="1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삭제할브랜치이름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]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394631"/>
                  </a:ext>
                </a:extLst>
              </a:tr>
              <a:tr h="528599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600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브랜치에</a:t>
                      </a:r>
                      <a:r>
                        <a:rPr lang="ko-KR" altLang="en-US" sz="16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 코드 </a:t>
                      </a:r>
                      <a:r>
                        <a:rPr lang="en-US" altLang="ko-KR" sz="16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push</a:t>
                      </a:r>
                      <a:r>
                        <a:rPr lang="ko-KR" altLang="en-US" sz="16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하기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git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 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push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 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origin [</a:t>
                      </a:r>
                      <a:r>
                        <a:rPr lang="ko-KR" altLang="en-US" sz="1600" dirty="0" err="1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브랜치이름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]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0959378"/>
                  </a:ext>
                </a:extLst>
              </a:tr>
              <a:tr h="528599">
                <a:tc>
                  <a:txBody>
                    <a:bodyPr/>
                    <a:lstStyle/>
                    <a:p>
                      <a:pPr lvl="0" algn="l" latinLnBrk="1"/>
                      <a:r>
                        <a:rPr lang="en-US" altLang="ko-KR" sz="16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merge</a:t>
                      </a:r>
                      <a:r>
                        <a:rPr lang="ko-KR" altLang="en-US" sz="16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하기</a:t>
                      </a:r>
                      <a:r>
                        <a:rPr lang="en-US" altLang="ko-KR" sz="16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(</a:t>
                      </a:r>
                      <a:r>
                        <a:rPr lang="ko-KR" altLang="en-US" sz="16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합치기</a:t>
                      </a:r>
                      <a:r>
                        <a:rPr lang="en-US" altLang="ko-KR" sz="16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)</a:t>
                      </a:r>
                      <a:endParaRPr lang="ko-KR" altLang="en-US" sz="1600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git merge [</a:t>
                      </a:r>
                      <a:r>
                        <a:rPr lang="ko-KR" altLang="en-US" sz="1600" dirty="0" err="1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합칠브랜치이름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]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42322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8864739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FF4529-62EC-718B-9507-FAF17AD10C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8862" y="2842418"/>
            <a:ext cx="9144000" cy="1173163"/>
          </a:xfrm>
        </p:spPr>
        <p:txBody>
          <a:bodyPr>
            <a:normAutofit/>
          </a:bodyPr>
          <a:lstStyle/>
          <a:p>
            <a:r>
              <a:rPr lang="en-US" altLang="ko-KR" sz="7200" b="1" dirty="0">
                <a:solidFill>
                  <a:schemeClr val="bg1"/>
                </a:solidFill>
              </a:rPr>
              <a:t>06. </a:t>
            </a:r>
            <a:r>
              <a:rPr lang="ko-KR" altLang="en-US" sz="7200" b="1" dirty="0">
                <a:solidFill>
                  <a:schemeClr val="bg1"/>
                </a:solidFill>
              </a:rPr>
              <a:t>코드스페이스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4DFBA71-74E8-322D-429D-1205BD3D1C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6150" y="2522339"/>
            <a:ext cx="2365109" cy="1952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78631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D42D5F-21DC-13E4-E6C8-BC5C2CA5E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6684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3200" dirty="0"/>
              <a:t>2018</a:t>
            </a:r>
            <a:r>
              <a:rPr lang="ko-KR" altLang="en-US" sz="3200" dirty="0"/>
              <a:t>년 마이크로소프트가 </a:t>
            </a:r>
            <a:r>
              <a:rPr lang="en-US" altLang="ko-KR" sz="3200" dirty="0"/>
              <a:t>GitHub</a:t>
            </a:r>
            <a:r>
              <a:rPr lang="ko-KR" altLang="en-US" sz="3200" dirty="0"/>
              <a:t>인수하면서 생김</a:t>
            </a:r>
            <a:r>
              <a:rPr lang="en-US" altLang="ko-KR" sz="3200" dirty="0"/>
              <a:t>.</a:t>
            </a:r>
            <a:endParaRPr lang="ko-KR" altLang="en-US" sz="32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255AE58-5D49-4B57-DD15-80715C848D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186" y="2020552"/>
            <a:ext cx="3968954" cy="327676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55D6817-9312-1B73-39E0-4EDDF58275D9}"/>
              </a:ext>
            </a:extLst>
          </p:cNvPr>
          <p:cNvSpPr txBox="1"/>
          <p:nvPr/>
        </p:nvSpPr>
        <p:spPr>
          <a:xfrm>
            <a:off x="5331328" y="2227049"/>
            <a:ext cx="6288504" cy="29934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/>
              <a:t>코드스페이스 한마디로</a:t>
            </a:r>
            <a:endParaRPr lang="en-US" altLang="ko-KR" sz="2000" b="1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 </a:t>
            </a:r>
            <a:r>
              <a:rPr lang="en-US" altLang="ko-KR" dirty="0" err="1"/>
              <a:t>vscode</a:t>
            </a:r>
            <a:r>
              <a:rPr lang="ko-KR" altLang="en-US" dirty="0"/>
              <a:t>를 너네 컴퓨터에서 돌리지 말고 우리가 좋은 컴퓨터를 줄 테니 그 위에서 돌려라</a:t>
            </a:r>
            <a:r>
              <a:rPr lang="en-US" altLang="ko-KR" dirty="0"/>
              <a:t>!</a:t>
            </a:r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 err="1"/>
              <a:t>깃허브랑</a:t>
            </a:r>
            <a:r>
              <a:rPr lang="ko-KR" altLang="en-US" dirty="0"/>
              <a:t> 바로 연동도 되니까 코드관리도 더 편할거고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개발환경 셋팅에 신경 쓰지 말고 개발에만 집중해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C243D7-AE81-586F-9AD0-D44F46D53B92}"/>
              </a:ext>
            </a:extLst>
          </p:cNvPr>
          <p:cNvSpPr txBox="1"/>
          <p:nvPr/>
        </p:nvSpPr>
        <p:spPr>
          <a:xfrm>
            <a:off x="165769" y="165070"/>
            <a:ext cx="33207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◆ 코드스페이스란</a:t>
            </a:r>
            <a:r>
              <a:rPr lang="en-US" altLang="ko-KR" sz="2000" b="1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24932751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FFB69F1-8CED-F45A-E5B0-96D911064B92}"/>
              </a:ext>
            </a:extLst>
          </p:cNvPr>
          <p:cNvSpPr txBox="1"/>
          <p:nvPr/>
        </p:nvSpPr>
        <p:spPr>
          <a:xfrm>
            <a:off x="3994483" y="6211669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2"/>
              </a:rPr>
              <a:t>참고</a:t>
            </a:r>
            <a:r>
              <a:rPr lang="en-US" altLang="ko-KR" dirty="0">
                <a:hlinkClick r:id="rId2"/>
              </a:rPr>
              <a:t>: https://youtu.be/2hZ-Q7h-9gE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6D4C17-ED67-B5B1-BF32-1A599DD174B7}"/>
              </a:ext>
            </a:extLst>
          </p:cNvPr>
          <p:cNvSpPr txBox="1"/>
          <p:nvPr/>
        </p:nvSpPr>
        <p:spPr>
          <a:xfrm>
            <a:off x="668423" y="1430292"/>
            <a:ext cx="10448755" cy="46554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/>
              <a:t>Why ? </a:t>
            </a:r>
            <a:r>
              <a:rPr lang="ko-KR" altLang="en-US" sz="2000" b="1" dirty="0"/>
              <a:t>내 컴퓨터에서 작업하면 되지 코드스페이스에서 왜</a:t>
            </a:r>
            <a:r>
              <a:rPr lang="en-US" altLang="ko-KR" sz="2000" b="1" dirty="0"/>
              <a:t>?</a:t>
            </a:r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개발할 때는 코드가 돌아가는 환경은 중요하다</a:t>
            </a:r>
            <a:r>
              <a:rPr lang="en-US" altLang="ko-KR" dirty="0"/>
              <a:t>.</a:t>
            </a:r>
          </a:p>
          <a:p>
            <a:pPr lvl="1">
              <a:lnSpc>
                <a:spcPct val="150000"/>
              </a:lnSpc>
            </a:pPr>
            <a:r>
              <a:rPr lang="en-US" altLang="ko-KR" dirty="0"/>
              <a:t>Window</a:t>
            </a:r>
            <a:r>
              <a:rPr lang="ko-KR" altLang="en-US" dirty="0"/>
              <a:t> 냐 </a:t>
            </a:r>
            <a:r>
              <a:rPr lang="en-US" altLang="ko-KR" dirty="0"/>
              <a:t>mac</a:t>
            </a:r>
            <a:r>
              <a:rPr lang="ko-KR" altLang="en-US" dirty="0"/>
              <a:t>이냐에 따라서 완전히 똑같은 코드나 프로그램이더라도 안 돌아갈 수가 있다</a:t>
            </a:r>
            <a:r>
              <a:rPr lang="en-US" altLang="ko-KR" dirty="0"/>
              <a:t>. </a:t>
            </a:r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환경이 다른 문제로 코드가 맛 가는 문제를 방지하는 것</a:t>
            </a:r>
            <a:r>
              <a:rPr lang="en-US" altLang="ko-KR" dirty="0"/>
              <a:t>.</a:t>
            </a:r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개발하는 환경과 배포될 환경을 일치시키는 것</a:t>
            </a:r>
            <a:r>
              <a:rPr lang="en-US" altLang="ko-KR" dirty="0"/>
              <a:t>.</a:t>
            </a:r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그리고 귀찮게 프로그램 이것저것 다 깔고 할 필요 없다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646155-9F8D-4F94-EE33-E9A9249B77A1}"/>
              </a:ext>
            </a:extLst>
          </p:cNvPr>
          <p:cNvSpPr txBox="1"/>
          <p:nvPr/>
        </p:nvSpPr>
        <p:spPr>
          <a:xfrm>
            <a:off x="427790" y="486611"/>
            <a:ext cx="33207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◆ 코드스페이스 사용이유</a:t>
            </a:r>
          </a:p>
        </p:txBody>
      </p:sp>
    </p:spTree>
    <p:extLst>
      <p:ext uri="{BB962C8B-B14F-4D97-AF65-F5344CB8AC3E}">
        <p14:creationId xmlns:p14="http://schemas.microsoft.com/office/powerpoint/2010/main" val="350724155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48F81EE-6DF7-B1ED-5C8F-B3F6C57A34CC}"/>
              </a:ext>
            </a:extLst>
          </p:cNvPr>
          <p:cNvSpPr txBox="1"/>
          <p:nvPr/>
        </p:nvSpPr>
        <p:spPr>
          <a:xfrm>
            <a:off x="208548" y="197853"/>
            <a:ext cx="2518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◆ 가격정보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CBF88DD-34B0-3B6C-1B90-5C6AEC0B6E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942" y="919747"/>
            <a:ext cx="5535815" cy="538747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91FCFDB-CADA-4DED-1758-1B97B10DA5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8594" y="919747"/>
            <a:ext cx="5535816" cy="574430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잉크 9">
                <a:extLst>
                  <a:ext uri="{FF2B5EF4-FFF2-40B4-BE49-F238E27FC236}">
                    <a16:creationId xmlns:a16="http://schemas.microsoft.com/office/drawing/2014/main" id="{F5683FA1-DACA-2B40-205E-55BA353D61E8}"/>
                  </a:ext>
                </a:extLst>
              </p14:cNvPr>
              <p14:cNvContentPartPr/>
              <p14:nvPr/>
            </p14:nvContentPartPr>
            <p14:xfrm>
              <a:off x="747183" y="1547811"/>
              <a:ext cx="1269720" cy="474120"/>
            </p14:xfrm>
          </p:contentPart>
        </mc:Choice>
        <mc:Fallback xmlns="">
          <p:pic>
            <p:nvPicPr>
              <p:cNvPr id="10" name="잉크 9">
                <a:extLst>
                  <a:ext uri="{FF2B5EF4-FFF2-40B4-BE49-F238E27FC236}">
                    <a16:creationId xmlns:a16="http://schemas.microsoft.com/office/drawing/2014/main" id="{F5683FA1-DACA-2B40-205E-55BA353D61E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42863" y="1543491"/>
                <a:ext cx="1278360" cy="48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" name="잉크 10">
                <a:extLst>
                  <a:ext uri="{FF2B5EF4-FFF2-40B4-BE49-F238E27FC236}">
                    <a16:creationId xmlns:a16="http://schemas.microsoft.com/office/drawing/2014/main" id="{28E6193C-37CD-488B-C132-BDF7D70887B0}"/>
                  </a:ext>
                </a:extLst>
              </p14:cNvPr>
              <p14:cNvContentPartPr/>
              <p14:nvPr/>
            </p14:nvContentPartPr>
            <p14:xfrm>
              <a:off x="4755423" y="1472571"/>
              <a:ext cx="1209240" cy="429480"/>
            </p14:xfrm>
          </p:contentPart>
        </mc:Choice>
        <mc:Fallback xmlns="">
          <p:pic>
            <p:nvPicPr>
              <p:cNvPr id="11" name="잉크 10">
                <a:extLst>
                  <a:ext uri="{FF2B5EF4-FFF2-40B4-BE49-F238E27FC236}">
                    <a16:creationId xmlns:a16="http://schemas.microsoft.com/office/drawing/2014/main" id="{28E6193C-37CD-488B-C132-BDF7D70887B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751103" y="1468251"/>
                <a:ext cx="1217880" cy="43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2" name="잉크 11">
                <a:extLst>
                  <a:ext uri="{FF2B5EF4-FFF2-40B4-BE49-F238E27FC236}">
                    <a16:creationId xmlns:a16="http://schemas.microsoft.com/office/drawing/2014/main" id="{B06C330C-C374-0361-1090-6F68B955A216}"/>
                  </a:ext>
                </a:extLst>
              </p14:cNvPr>
              <p14:cNvContentPartPr/>
              <p14:nvPr/>
            </p14:nvContentPartPr>
            <p14:xfrm>
              <a:off x="7761423" y="1762011"/>
              <a:ext cx="902880" cy="264960"/>
            </p14:xfrm>
          </p:contentPart>
        </mc:Choice>
        <mc:Fallback xmlns="">
          <p:pic>
            <p:nvPicPr>
              <p:cNvPr id="12" name="잉크 11">
                <a:extLst>
                  <a:ext uri="{FF2B5EF4-FFF2-40B4-BE49-F238E27FC236}">
                    <a16:creationId xmlns:a16="http://schemas.microsoft.com/office/drawing/2014/main" id="{B06C330C-C374-0361-1090-6F68B955A21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757103" y="1757691"/>
                <a:ext cx="911520" cy="27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3" name="잉크 12">
                <a:extLst>
                  <a:ext uri="{FF2B5EF4-FFF2-40B4-BE49-F238E27FC236}">
                    <a16:creationId xmlns:a16="http://schemas.microsoft.com/office/drawing/2014/main" id="{65A9A1E7-488F-9CA3-873E-36F932F18B61}"/>
                  </a:ext>
                </a:extLst>
              </p14:cNvPr>
              <p14:cNvContentPartPr/>
              <p14:nvPr/>
            </p14:nvContentPartPr>
            <p14:xfrm>
              <a:off x="10987023" y="1588851"/>
              <a:ext cx="901800" cy="444960"/>
            </p14:xfrm>
          </p:contentPart>
        </mc:Choice>
        <mc:Fallback xmlns="">
          <p:pic>
            <p:nvPicPr>
              <p:cNvPr id="13" name="잉크 12">
                <a:extLst>
                  <a:ext uri="{FF2B5EF4-FFF2-40B4-BE49-F238E27FC236}">
                    <a16:creationId xmlns:a16="http://schemas.microsoft.com/office/drawing/2014/main" id="{65A9A1E7-488F-9CA3-873E-36F932F18B61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982703" y="1584531"/>
                <a:ext cx="910440" cy="453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0181756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64F727B-F701-9D50-B3AE-BC17D506E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366" y="0"/>
            <a:ext cx="10033268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C7283E11-433B-61D4-4374-0FF49863B2B1}"/>
                  </a:ext>
                </a:extLst>
              </p14:cNvPr>
              <p14:cNvContentPartPr/>
              <p14:nvPr/>
            </p14:nvContentPartPr>
            <p14:xfrm>
              <a:off x="4850103" y="5630571"/>
              <a:ext cx="1679040" cy="38160"/>
            </p14:xfrm>
          </p:contentPart>
        </mc:Choice>
        <mc:Fallback xmlns=""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C7283E11-433B-61D4-4374-0FF49863B2B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841103" y="5621931"/>
                <a:ext cx="1696680" cy="5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4655E526-26BB-306E-422D-AB4487F8855F}"/>
                  </a:ext>
                </a:extLst>
              </p14:cNvPr>
              <p14:cNvContentPartPr/>
              <p14:nvPr/>
            </p14:nvContentPartPr>
            <p14:xfrm>
              <a:off x="4843983" y="5352291"/>
              <a:ext cx="1707480" cy="289440"/>
            </p14:xfrm>
          </p:contentPart>
        </mc:Choice>
        <mc:Fallback xmlns=""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4655E526-26BB-306E-422D-AB4487F8855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834983" y="5343291"/>
                <a:ext cx="1725120" cy="30708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C3FCF0C-BE61-4A17-5E45-224248597926}"/>
              </a:ext>
            </a:extLst>
          </p:cNvPr>
          <p:cNvSpPr txBox="1"/>
          <p:nvPr/>
        </p:nvSpPr>
        <p:spPr>
          <a:xfrm>
            <a:off x="4542589" y="4843819"/>
            <a:ext cx="3106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팀 계정으로만 </a:t>
            </a:r>
            <a:r>
              <a:rPr lang="ko-KR" altLang="en-US" b="1" dirty="0" err="1">
                <a:solidFill>
                  <a:srgbClr val="FF0000"/>
                </a:solidFill>
              </a:rPr>
              <a:t>만들수</a:t>
            </a:r>
            <a:r>
              <a:rPr lang="ko-KR" altLang="en-US" b="1" dirty="0">
                <a:solidFill>
                  <a:srgbClr val="FF0000"/>
                </a:solidFill>
              </a:rPr>
              <a:t> 있음</a:t>
            </a:r>
            <a:r>
              <a:rPr lang="en-US" altLang="ko-KR" b="1" dirty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3D4EA6-E282-B145-25ED-630E3E15E76B}"/>
              </a:ext>
            </a:extLst>
          </p:cNvPr>
          <p:cNvSpPr txBox="1"/>
          <p:nvPr/>
        </p:nvSpPr>
        <p:spPr>
          <a:xfrm>
            <a:off x="0" y="431618"/>
            <a:ext cx="31442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7"/>
              </a:rPr>
              <a:t>https://github.com/pricing</a:t>
            </a:r>
            <a:r>
              <a:rPr lang="ko-KR" altLang="en-US" dirty="0"/>
              <a:t> </a:t>
            </a:r>
            <a:endParaRPr lang="en-US" altLang="ko-KR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FA776E3-FAF9-2F21-5B24-A688213168F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0717401">
            <a:off x="6386875" y="1577249"/>
            <a:ext cx="1616301" cy="24996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1" name="잉크 10">
                <a:extLst>
                  <a:ext uri="{FF2B5EF4-FFF2-40B4-BE49-F238E27FC236}">
                    <a16:creationId xmlns:a16="http://schemas.microsoft.com/office/drawing/2014/main" id="{82EFBCF4-4BC5-BE28-53F0-90D8C1E6BAC1}"/>
                  </a:ext>
                </a:extLst>
              </p14:cNvPr>
              <p14:cNvContentPartPr/>
              <p14:nvPr/>
            </p14:nvContentPartPr>
            <p14:xfrm>
              <a:off x="5570103" y="2063331"/>
              <a:ext cx="495720" cy="295920"/>
            </p14:xfrm>
          </p:contentPart>
        </mc:Choice>
        <mc:Fallback xmlns="">
          <p:pic>
            <p:nvPicPr>
              <p:cNvPr id="11" name="잉크 10">
                <a:extLst>
                  <a:ext uri="{FF2B5EF4-FFF2-40B4-BE49-F238E27FC236}">
                    <a16:creationId xmlns:a16="http://schemas.microsoft.com/office/drawing/2014/main" id="{82EFBCF4-4BC5-BE28-53F0-90D8C1E6BAC1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565783" y="2059011"/>
                <a:ext cx="504360" cy="304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6629218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2E9F917-78F5-1139-AE81-D1CEF63C61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70" y="326189"/>
            <a:ext cx="5479476" cy="6387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9537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20BD7B0-E696-94F0-6EF3-D172C5F14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62183" y="6390277"/>
            <a:ext cx="2743200" cy="365125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7</a:t>
            </a:fld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289366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01</a:t>
            </a:r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GitHub</a:t>
            </a:r>
            <a:r>
              <a:rPr lang="ko-KR" altLang="en-US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04E081-3E31-E13A-CF52-C7512ECF0BEF}"/>
              </a:ext>
            </a:extLst>
          </p:cNvPr>
          <p:cNvSpPr txBox="1"/>
          <p:nvPr/>
        </p:nvSpPr>
        <p:spPr>
          <a:xfrm>
            <a:off x="1260088" y="861757"/>
            <a:ext cx="17284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Git, GitHub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D31EA9-AC70-396A-1CF9-C75898B2715B}"/>
              </a:ext>
            </a:extLst>
          </p:cNvPr>
          <p:cNvSpPr txBox="1"/>
          <p:nvPr/>
        </p:nvSpPr>
        <p:spPr>
          <a:xfrm>
            <a:off x="3297044" y="861757"/>
            <a:ext cx="13753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사전지식</a:t>
            </a:r>
            <a:endParaRPr lang="en-US" altLang="ko-KR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D8C273F-19FA-7D1E-1F13-E1EC895AFC5E}"/>
              </a:ext>
            </a:extLst>
          </p:cNvPr>
          <p:cNvCxnSpPr>
            <a:cxnSpLocks/>
          </p:cNvCxnSpPr>
          <p:nvPr/>
        </p:nvCxnSpPr>
        <p:spPr>
          <a:xfrm>
            <a:off x="1349298" y="1260088"/>
            <a:ext cx="150599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4ED8841D-6725-9F5D-EA18-D2EBF0BF84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649" y="3242942"/>
            <a:ext cx="2838584" cy="149858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9CCBFB1-CD41-1455-F503-EE3D181700A3}"/>
              </a:ext>
            </a:extLst>
          </p:cNvPr>
          <p:cNvSpPr txBox="1"/>
          <p:nvPr/>
        </p:nvSpPr>
        <p:spPr>
          <a:xfrm>
            <a:off x="4438525" y="1727087"/>
            <a:ext cx="20023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깃</a:t>
            </a:r>
            <a:r>
              <a:rPr lang="en-US" altLang="ko-KR" sz="2400" b="1" dirty="0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(Git)</a:t>
            </a:r>
            <a:r>
              <a:rPr lang="ko-KR" altLang="en-US" sz="2400" b="1" dirty="0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이란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B27ECB0-2C0B-6BE5-C406-D4572A401443}"/>
              </a:ext>
            </a:extLst>
          </p:cNvPr>
          <p:cNvSpPr txBox="1"/>
          <p:nvPr/>
        </p:nvSpPr>
        <p:spPr>
          <a:xfrm>
            <a:off x="4481064" y="2426849"/>
            <a:ext cx="7079315" cy="1879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lnSpc>
                <a:spcPct val="150000"/>
              </a:lnSpc>
            </a:pPr>
            <a:r>
              <a:rPr lang="ko-KR" altLang="en-US" sz="2000" b="0" i="0" u="none" strike="noStrike" dirty="0">
                <a:solidFill>
                  <a:srgbClr val="000000"/>
                </a:solidFill>
                <a:effectLst/>
                <a:latin typeface="se-nanumsquare"/>
              </a:rPr>
              <a:t>컴퓨터파일의 변경사항을 추적하고 여러 명의 사용자들 간에 </a:t>
            </a:r>
            <a:endParaRPr lang="ko-KR" altLang="en-US" sz="2000" b="0" i="0" dirty="0">
              <a:solidFill>
                <a:srgbClr val="557A74"/>
              </a:solidFill>
              <a:effectLst/>
              <a:latin typeface="se-nanumgothic"/>
            </a:endParaRPr>
          </a:p>
          <a:p>
            <a:pPr algn="ctr" fontAlgn="base">
              <a:lnSpc>
                <a:spcPct val="150000"/>
              </a:lnSpc>
            </a:pPr>
            <a:r>
              <a:rPr lang="ko-KR" altLang="en-US" sz="2000" b="0" i="0" u="none" strike="noStrike" dirty="0">
                <a:solidFill>
                  <a:srgbClr val="000000"/>
                </a:solidFill>
                <a:effectLst/>
                <a:latin typeface="se-nanumsquare"/>
              </a:rPr>
              <a:t>해당 파일들의 작업을 조율하기 위한 분산버전관리 시스템</a:t>
            </a:r>
            <a:r>
              <a:rPr lang="en-US" altLang="ko-KR" sz="2000" b="0" i="0" u="none" strike="noStrike" dirty="0">
                <a:solidFill>
                  <a:srgbClr val="000000"/>
                </a:solidFill>
                <a:effectLst/>
                <a:latin typeface="se-nanumsquare"/>
              </a:rPr>
              <a:t>.</a:t>
            </a:r>
            <a:endParaRPr lang="ko-KR" altLang="en-US" sz="2000" b="0" i="0" dirty="0">
              <a:solidFill>
                <a:srgbClr val="557A74"/>
              </a:solidFill>
              <a:effectLst/>
              <a:latin typeface="se-nanumgothic"/>
            </a:endParaRPr>
          </a:p>
          <a:p>
            <a:pPr algn="ctr" fontAlgn="base">
              <a:lnSpc>
                <a:spcPct val="150000"/>
              </a:lnSpc>
            </a:pPr>
            <a:r>
              <a:rPr lang="ko-KR" altLang="en-US" sz="2000" b="1" i="0" u="none" strike="noStrike" dirty="0">
                <a:solidFill>
                  <a:srgbClr val="000000"/>
                </a:solidFill>
                <a:effectLst/>
                <a:latin typeface="inherit"/>
              </a:rPr>
              <a:t>즉 모든 파일의 변화를 기록하는 것</a:t>
            </a:r>
            <a:endParaRPr lang="en-US" altLang="ko-KR" sz="2000" b="1" i="0" u="none" strike="noStrike" dirty="0">
              <a:solidFill>
                <a:srgbClr val="000000"/>
              </a:solidFill>
              <a:effectLst/>
              <a:latin typeface="inherit"/>
            </a:endParaRPr>
          </a:p>
          <a:p>
            <a:pPr algn="ctr" fontAlgn="base">
              <a:lnSpc>
                <a:spcPct val="150000"/>
              </a:lnSpc>
            </a:pP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CLI(Command Line Interface)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기반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47DB5E9-9F48-E22B-C1BC-7F4A2375778D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98C4CF-3A0D-2547-2407-0526E294939F}"/>
              </a:ext>
            </a:extLst>
          </p:cNvPr>
          <p:cNvSpPr txBox="1"/>
          <p:nvPr/>
        </p:nvSpPr>
        <p:spPr>
          <a:xfrm>
            <a:off x="5069017" y="4695902"/>
            <a:ext cx="6145224" cy="14213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rgbClr val="202124"/>
                </a:solidFill>
                <a:latin typeface="나눔고딕" pitchFamily="2" charset="-127"/>
                <a:ea typeface="나눔고딕" pitchFamily="2" charset="-127"/>
              </a:rPr>
              <a:t>＊</a:t>
            </a:r>
            <a:r>
              <a:rPr lang="ko-KR" altLang="en-US" sz="1600" b="1" i="0" dirty="0">
                <a:solidFill>
                  <a:srgbClr val="202124"/>
                </a:solidFill>
                <a:effectLst/>
                <a:latin typeface="나눔고딕" pitchFamily="2" charset="-127"/>
                <a:ea typeface="나눔고딕" pitchFamily="2" charset="-127"/>
              </a:rPr>
              <a:t>깃에서 버전이란</a:t>
            </a:r>
            <a:r>
              <a:rPr lang="en-US" altLang="ko-KR" sz="1600" b="1" i="0" dirty="0">
                <a:solidFill>
                  <a:srgbClr val="202124"/>
                </a:solidFill>
                <a:effectLst/>
                <a:latin typeface="나눔고딕" pitchFamily="2" charset="-127"/>
                <a:ea typeface="나눔고딕" pitchFamily="2" charset="-127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ko-KR" altLang="en-US" sz="1600" b="0" i="0" dirty="0">
                <a:solidFill>
                  <a:srgbClr val="202124"/>
                </a:solidFill>
                <a:effectLst/>
                <a:latin typeface="Apple SD Gothic Neo"/>
              </a:rPr>
              <a:t> </a:t>
            </a:r>
            <a:r>
              <a:rPr lang="ko-KR" altLang="en-US" sz="1400" b="0" i="0" dirty="0">
                <a:solidFill>
                  <a:srgbClr val="202124"/>
                </a:solidFill>
                <a:effectLst/>
                <a:latin typeface="나눔고딕" pitchFamily="2" charset="-127"/>
                <a:ea typeface="나눔고딕" pitchFamily="2" charset="-127"/>
              </a:rPr>
              <a:t>흔히 알고 있듯이 </a:t>
            </a:r>
            <a:r>
              <a:rPr lang="ko-KR" altLang="en-US" sz="1400" b="0" i="0" dirty="0">
                <a:solidFill>
                  <a:srgbClr val="040C28"/>
                </a:solidFill>
                <a:effectLst/>
                <a:latin typeface="나눔고딕" pitchFamily="2" charset="-127"/>
                <a:ea typeface="나눔고딕" pitchFamily="2" charset="-127"/>
              </a:rPr>
              <a:t>문서를 수정하고 저장할 때마다 생기는 것이라고 생각하면 쉽다</a:t>
            </a:r>
            <a:r>
              <a:rPr lang="en-US" altLang="ko-KR" sz="1400" b="0" i="0" dirty="0">
                <a:solidFill>
                  <a:srgbClr val="202124"/>
                </a:solidFill>
                <a:effectLst/>
                <a:latin typeface="나눔고딕" pitchFamily="2" charset="-127"/>
                <a:ea typeface="나눔고딕" pitchFamily="2" charset="-127"/>
              </a:rPr>
              <a:t>. </a:t>
            </a:r>
            <a:r>
              <a:rPr lang="ko-KR" altLang="en-US" sz="1400" b="0" i="0" dirty="0">
                <a:solidFill>
                  <a:srgbClr val="202124"/>
                </a:solidFill>
                <a:effectLst/>
                <a:latin typeface="나눔고딕" pitchFamily="2" charset="-127"/>
                <a:ea typeface="나눔고딕" pitchFamily="2" charset="-127"/>
              </a:rPr>
              <a:t>깃과 같은 버전 관리 시스템을 이용하여 버전을 관리하면 원래 파일 이름은 그대로 유지하면서 파일에서 무엇을 변경했는지를 변경 시점마다 저장할 수 있다</a:t>
            </a:r>
            <a:r>
              <a:rPr lang="en-US" altLang="ko-KR" sz="1400" b="0" i="0" dirty="0">
                <a:solidFill>
                  <a:srgbClr val="202124"/>
                </a:solidFill>
                <a:effectLst/>
                <a:latin typeface="나눔고딕" pitchFamily="2" charset="-127"/>
                <a:ea typeface="나눔고딕" pitchFamily="2" charset="-127"/>
              </a:rPr>
              <a:t>.</a:t>
            </a:r>
            <a:endParaRPr lang="ko-KR" altLang="en-US" sz="1600" dirty="0">
              <a:latin typeface="나눔고딕" pitchFamily="2" charset="-127"/>
              <a:ea typeface="나눔고딕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3235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9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DEB44F8-069E-169E-9FFF-E242DE43DD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879"/>
          <a:stretch/>
        </p:blipFill>
        <p:spPr>
          <a:xfrm>
            <a:off x="347579" y="689812"/>
            <a:ext cx="11368505" cy="505861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64FAC9D-A33F-07B0-EB1C-705BAB17CDF1}"/>
              </a:ext>
            </a:extLst>
          </p:cNvPr>
          <p:cNvSpPr txBox="1"/>
          <p:nvPr/>
        </p:nvSpPr>
        <p:spPr>
          <a:xfrm>
            <a:off x="208547" y="197853"/>
            <a:ext cx="3170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◆ 코드스페이스시작화면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73A60A-CD12-938A-D6AD-6BAE60B149B0}"/>
              </a:ext>
            </a:extLst>
          </p:cNvPr>
          <p:cNvSpPr txBox="1"/>
          <p:nvPr/>
        </p:nvSpPr>
        <p:spPr>
          <a:xfrm>
            <a:off x="622967" y="5983522"/>
            <a:ext cx="6595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웹에서 하는 </a:t>
            </a:r>
            <a:r>
              <a:rPr lang="en-US" altLang="ko-KR" dirty="0" err="1"/>
              <a:t>vscode</a:t>
            </a:r>
            <a:r>
              <a:rPr lang="en-US" altLang="ko-KR" dirty="0"/>
              <a:t>, git</a:t>
            </a:r>
            <a:r>
              <a:rPr lang="ko-KR" altLang="en-US" dirty="0"/>
              <a:t>등 개발환경은 다 셋팅 돼있음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0657238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450C25D-8EC0-4EB0-1D16-10CF1FE2B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98326" y="6319529"/>
            <a:ext cx="2743200" cy="365125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71</a:t>
            </a:fld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7D0A0EC-CD5F-5D73-BD0B-DE5C9004FA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r="42084" b="37987"/>
          <a:stretch/>
        </p:blipFill>
        <p:spPr>
          <a:xfrm>
            <a:off x="550276" y="1775672"/>
            <a:ext cx="5089546" cy="300185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AutoShape 2">
            <a:extLst>
              <a:ext uri="{FF2B5EF4-FFF2-40B4-BE49-F238E27FC236}">
                <a16:creationId xmlns:a16="http://schemas.microsoft.com/office/drawing/2014/main" id="{BEF1AABE-A223-6D5C-D0A8-1B39915C1D9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4">
            <a:extLst>
              <a:ext uri="{FF2B5EF4-FFF2-40B4-BE49-F238E27FC236}">
                <a16:creationId xmlns:a16="http://schemas.microsoft.com/office/drawing/2014/main" id="{88985F9E-B3D2-F028-A87C-EF4ACA4EB1B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F0837A1-D568-59EB-1E20-5ED43E1342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4578" y="1786264"/>
            <a:ext cx="4978380" cy="299126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432F4C1-A04E-4064-B261-C84AEED5A908}"/>
              </a:ext>
            </a:extLst>
          </p:cNvPr>
          <p:cNvSpPr txBox="1"/>
          <p:nvPr/>
        </p:nvSpPr>
        <p:spPr>
          <a:xfrm>
            <a:off x="4522906" y="128039"/>
            <a:ext cx="39153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/>
              <a:t>코드스페이스연동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775347E-0B6A-FE39-89A9-60AC5303714D}"/>
              </a:ext>
            </a:extLst>
          </p:cNvPr>
          <p:cNvSpPr txBox="1"/>
          <p:nvPr/>
        </p:nvSpPr>
        <p:spPr>
          <a:xfrm>
            <a:off x="966052" y="1001890"/>
            <a:ext cx="99550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/>
              <a:t>COS-TEST</a:t>
            </a:r>
            <a:r>
              <a:rPr lang="ko-KR" altLang="en-US" sz="2400" b="1" dirty="0" err="1"/>
              <a:t>레퍼지토리</a:t>
            </a:r>
            <a:r>
              <a:rPr lang="ko-KR" altLang="en-US" sz="2400" b="1" dirty="0"/>
              <a:t> 코드스페이스에 접속한 두 계정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A595786-6D52-F47D-78F5-6AFBABD93FC7}"/>
              </a:ext>
            </a:extLst>
          </p:cNvPr>
          <p:cNvSpPr txBox="1"/>
          <p:nvPr/>
        </p:nvSpPr>
        <p:spPr>
          <a:xfrm>
            <a:off x="738474" y="3429000"/>
            <a:ext cx="48251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err="1">
                <a:solidFill>
                  <a:srgbClr val="00B0F0"/>
                </a:solidFill>
              </a:rPr>
              <a:t>레퍼지토리주인코드스페이스</a:t>
            </a:r>
            <a:endParaRPr lang="ko-KR" altLang="en-US" sz="2400" b="1" dirty="0">
              <a:solidFill>
                <a:srgbClr val="00B0F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3938451-5BC2-0CC4-3594-7B4C7DBEE3C2}"/>
              </a:ext>
            </a:extLst>
          </p:cNvPr>
          <p:cNvSpPr txBox="1"/>
          <p:nvPr/>
        </p:nvSpPr>
        <p:spPr>
          <a:xfrm>
            <a:off x="6905048" y="3350567"/>
            <a:ext cx="48251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rgbClr val="00B0F0"/>
                </a:solidFill>
              </a:rPr>
              <a:t>협업으로 초대된 계정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7751189-3002-A8C3-3BBF-C9C374A8C6EE}"/>
              </a:ext>
            </a:extLst>
          </p:cNvPr>
          <p:cNvSpPr txBox="1"/>
          <p:nvPr/>
        </p:nvSpPr>
        <p:spPr>
          <a:xfrm>
            <a:off x="1270852" y="5376535"/>
            <a:ext cx="9955096" cy="11289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b="1" dirty="0"/>
              <a:t>설정</a:t>
            </a:r>
            <a:r>
              <a:rPr lang="en-US" altLang="ko-KR" sz="2400" b="1" dirty="0"/>
              <a:t>, </a:t>
            </a:r>
            <a:r>
              <a:rPr lang="ko-KR" altLang="en-US" sz="2400" b="1" dirty="0"/>
              <a:t>확장 프로그램들 동기화 된다</a:t>
            </a:r>
            <a:r>
              <a:rPr lang="en-US" altLang="ko-KR" sz="2400" b="1" dirty="0"/>
              <a:t>.</a:t>
            </a:r>
          </a:p>
          <a:p>
            <a:pPr algn="ctr">
              <a:lnSpc>
                <a:spcPct val="150000"/>
              </a:lnSpc>
            </a:pPr>
            <a:r>
              <a:rPr lang="en-US" altLang="ko-KR" sz="2400" b="1" dirty="0"/>
              <a:t>Turn on the setting sync.</a:t>
            </a:r>
            <a:r>
              <a:rPr lang="ko-KR" altLang="en-US" sz="2400" b="1" dirty="0" err="1"/>
              <a:t>하면됨</a:t>
            </a:r>
            <a:r>
              <a:rPr lang="en-US" altLang="ko-KR" sz="2400" b="1" dirty="0"/>
              <a:t>.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94105498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3">
            <a:extLst>
              <a:ext uri="{FF2B5EF4-FFF2-40B4-BE49-F238E27FC236}">
                <a16:creationId xmlns:a16="http://schemas.microsoft.com/office/drawing/2014/main" id="{F7732BDE-B5C4-5CC5-4809-BB968DF273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65446" y="3600903"/>
            <a:ext cx="266110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ko-KR" altLang="en-US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함초롬돋움" panose="020B0604000101010101" pitchFamily="50" charset="-127"/>
              </a:rPr>
              <a:t>기술개발팀</a:t>
            </a:r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함초롬돋움" panose="020B0604000101010101" pitchFamily="50" charset="-127"/>
              </a:rPr>
              <a:t>  </a:t>
            </a:r>
            <a:r>
              <a:rPr lang="ko-KR" altLang="en-US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함초롬돋움" panose="020B0604000101010101" pitchFamily="50" charset="-127"/>
              </a:rPr>
              <a:t>김시현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94EF712-5FEE-9BD1-FEE0-C233A641EB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15B8B-CC07-4165-8AEB-A30FAFB4432D}" type="slidenum">
              <a:rPr lang="ko-KR" altLang="en-US" smtClean="0"/>
              <a:t>72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B0F2240-667F-2CE3-9AC9-7000CB666A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36" t="3795" r="4388" b="28035"/>
          <a:stretch/>
        </p:blipFill>
        <p:spPr>
          <a:xfrm>
            <a:off x="4893434" y="2587898"/>
            <a:ext cx="2405131" cy="841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7581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289366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01</a:t>
            </a:r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GitHub</a:t>
            </a:r>
            <a:r>
              <a:rPr lang="ko-KR" altLang="en-US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D31EA9-AC70-396A-1CF9-C75898B2715B}"/>
              </a:ext>
            </a:extLst>
          </p:cNvPr>
          <p:cNvSpPr txBox="1"/>
          <p:nvPr/>
        </p:nvSpPr>
        <p:spPr>
          <a:xfrm>
            <a:off x="3297044" y="861757"/>
            <a:ext cx="13753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사전지식</a:t>
            </a:r>
            <a:endParaRPr lang="en-US" altLang="ko-KR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F01DD86C-38DF-A434-7AAB-81C56F712F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491" y="3429000"/>
            <a:ext cx="4286250" cy="1200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4FC2CEF-316D-0354-097D-E1A76C815F54}"/>
              </a:ext>
            </a:extLst>
          </p:cNvPr>
          <p:cNvSpPr txBox="1"/>
          <p:nvPr/>
        </p:nvSpPr>
        <p:spPr>
          <a:xfrm>
            <a:off x="7708893" y="2305038"/>
            <a:ext cx="16260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GitHub</a:t>
            </a:r>
            <a:r>
              <a:rPr lang="ko-KR" altLang="en-US" sz="2400" b="1" dirty="0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07A7EC4-6327-BF3C-F2EF-553A2240158D}"/>
              </a:ext>
            </a:extLst>
          </p:cNvPr>
          <p:cNvSpPr txBox="1"/>
          <p:nvPr/>
        </p:nvSpPr>
        <p:spPr>
          <a:xfrm>
            <a:off x="5831309" y="3072539"/>
            <a:ext cx="5381200" cy="1885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lnSpc>
                <a:spcPct val="150000"/>
              </a:lnSpc>
            </a:pPr>
            <a:r>
              <a:rPr lang="ko-KR" altLang="en-US" sz="2000" i="0" u="none" strike="noStrike" dirty="0">
                <a:solidFill>
                  <a:srgbClr val="2021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분산 버전 관리 툴인 깃</a:t>
            </a:r>
            <a:r>
              <a:rPr lang="en-US" altLang="ko-KR" sz="2000" i="0" u="none" strike="noStrike" dirty="0">
                <a:solidFill>
                  <a:srgbClr val="2021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(Git) </a:t>
            </a:r>
            <a:r>
              <a:rPr lang="ko-KR" altLang="en-US" sz="2000" i="0" u="none" strike="noStrike" dirty="0">
                <a:solidFill>
                  <a:srgbClr val="2021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저장소 호스팅을 지원하는 웹</a:t>
            </a:r>
            <a:r>
              <a:rPr lang="en-US" altLang="ko-KR" sz="2000" dirty="0">
                <a:solidFill>
                  <a:srgbClr val="20212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000" dirty="0">
                <a:solidFill>
                  <a:srgbClr val="20212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서비스</a:t>
            </a:r>
            <a:endParaRPr lang="en-US" altLang="ko-KR" sz="2000" dirty="0">
              <a:solidFill>
                <a:srgbClr val="202122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 fontAlgn="base">
              <a:lnSpc>
                <a:spcPct val="150000"/>
              </a:lnSpc>
            </a:pPr>
            <a:endParaRPr lang="en-US" altLang="ko-KR" sz="2000" dirty="0">
              <a:solidFill>
                <a:srgbClr val="202122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 fontAlgn="base">
              <a:lnSpc>
                <a:spcPct val="150000"/>
              </a:lnSpc>
            </a:pPr>
            <a:r>
              <a:rPr lang="ko-KR" altLang="en-US" sz="2000" b="1" i="0" u="none" strike="noStrike" dirty="0">
                <a:solidFill>
                  <a:srgbClr val="2021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즉</a:t>
            </a:r>
            <a:r>
              <a:rPr lang="en-US" altLang="ko-KR" sz="2000" b="1" i="0" u="none" strike="noStrike" dirty="0">
                <a:solidFill>
                  <a:srgbClr val="2021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000" b="1" i="0" u="none" strike="noStrike" dirty="0">
                <a:solidFill>
                  <a:srgbClr val="2021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인터넷에서 코드를 업로드 할 수 있는 사이트</a:t>
            </a:r>
          </a:p>
        </p:txBody>
      </p:sp>
      <p:sp>
        <p:nvSpPr>
          <p:cNvPr id="22" name="슬라이드 번호 개체 틀 3">
            <a:extLst>
              <a:ext uri="{FF2B5EF4-FFF2-40B4-BE49-F238E27FC236}">
                <a16:creationId xmlns:a16="http://schemas.microsoft.com/office/drawing/2014/main" id="{07FCF1B5-3D3F-CAA3-71C0-4297C5D5B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59672" y="6356350"/>
            <a:ext cx="2743200" cy="365125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8</a:t>
            </a:fld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88BBCC9-D07E-6A89-89FC-FA26CFD3E941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7FC933-9161-4DAF-EF8B-63C7056F531A}"/>
              </a:ext>
            </a:extLst>
          </p:cNvPr>
          <p:cNvSpPr txBox="1"/>
          <p:nvPr/>
        </p:nvSpPr>
        <p:spPr>
          <a:xfrm>
            <a:off x="1260088" y="861757"/>
            <a:ext cx="17284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Git, GitHub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3055968-0C8F-4499-8E96-B09AB6CE5998}"/>
              </a:ext>
            </a:extLst>
          </p:cNvPr>
          <p:cNvCxnSpPr>
            <a:cxnSpLocks/>
          </p:cNvCxnSpPr>
          <p:nvPr/>
        </p:nvCxnSpPr>
        <p:spPr>
          <a:xfrm>
            <a:off x="1349298" y="1260088"/>
            <a:ext cx="150599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5653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20BD7B0-E696-94F0-6EF3-D172C5F14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59672" y="6356350"/>
            <a:ext cx="2743200" cy="365125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9</a:t>
            </a:fld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289366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01</a:t>
            </a:r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GitHub</a:t>
            </a:r>
            <a:r>
              <a:rPr lang="ko-KR" altLang="en-US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D31EA9-AC70-396A-1CF9-C75898B2715B}"/>
              </a:ext>
            </a:extLst>
          </p:cNvPr>
          <p:cNvSpPr txBox="1"/>
          <p:nvPr/>
        </p:nvSpPr>
        <p:spPr>
          <a:xfrm>
            <a:off x="3297044" y="861757"/>
            <a:ext cx="13753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사전지식</a:t>
            </a:r>
            <a:endParaRPr lang="en-US" altLang="ko-KR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D0CE06-D1E6-DC04-7780-1473316078CE}"/>
              </a:ext>
            </a:extLst>
          </p:cNvPr>
          <p:cNvSpPr txBox="1"/>
          <p:nvPr/>
        </p:nvSpPr>
        <p:spPr>
          <a:xfrm>
            <a:off x="1800087" y="2250175"/>
            <a:ext cx="28722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GitHub</a:t>
            </a:r>
            <a:r>
              <a:rPr lang="ko-KR" altLang="en-US" sz="2800" b="1" dirty="0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</a:t>
            </a:r>
            <a:r>
              <a:rPr lang="en-US" altLang="ko-KR" sz="2800" b="1" dirty="0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800" b="1" dirty="0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장점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70A8D75-DFCC-063D-635D-F33E14F8D293}"/>
              </a:ext>
            </a:extLst>
          </p:cNvPr>
          <p:cNvSpPr txBox="1"/>
          <p:nvPr/>
        </p:nvSpPr>
        <p:spPr>
          <a:xfrm>
            <a:off x="349563" y="3160869"/>
            <a:ext cx="5496028" cy="18378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000" b="1" i="0" u="none" strike="noStrike" dirty="0">
                <a:solidFill>
                  <a:srgbClr val="2021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여러 명이 동시에 작업하는 병렬개발</a:t>
            </a:r>
            <a:endParaRPr lang="en-US" altLang="ko-KR" sz="2000" i="0" u="none" strike="noStrike" dirty="0">
              <a:solidFill>
                <a:srgbClr val="202122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 algn="just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000" i="0" u="none" strike="noStrike" dirty="0">
                <a:solidFill>
                  <a:srgbClr val="2021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진행에 있어 </a:t>
            </a:r>
            <a:r>
              <a:rPr lang="ko-KR" altLang="en-US" sz="2000" b="1" i="0" u="none" strike="noStrike" dirty="0">
                <a:solidFill>
                  <a:srgbClr val="2021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편리한 기능들을 </a:t>
            </a:r>
            <a:r>
              <a:rPr lang="ko-KR" altLang="en-US" sz="2000" i="0" u="none" strike="noStrike" dirty="0">
                <a:solidFill>
                  <a:srgbClr val="2021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지원</a:t>
            </a:r>
            <a:endParaRPr lang="en-US" altLang="ko-KR" sz="2000" dirty="0">
              <a:solidFill>
                <a:srgbClr val="202122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 algn="just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000" b="1" i="0" u="none" strike="noStrike" dirty="0">
                <a:solidFill>
                  <a:srgbClr val="2021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히스토리</a:t>
            </a:r>
            <a:r>
              <a:rPr lang="ko-KR" altLang="en-US" sz="2000" i="0" u="none" strike="noStrike" dirty="0">
                <a:solidFill>
                  <a:srgbClr val="2021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를 볼 수 있음</a:t>
            </a:r>
            <a:r>
              <a:rPr lang="en-US" altLang="ko-KR" sz="2000" i="0" u="none" strike="noStrike" dirty="0">
                <a:solidFill>
                  <a:srgbClr val="2021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43067925-97CF-A6BA-B231-E76AD6DAFA1D}"/>
              </a:ext>
            </a:extLst>
          </p:cNvPr>
          <p:cNvCxnSpPr/>
          <p:nvPr/>
        </p:nvCxnSpPr>
        <p:spPr>
          <a:xfrm>
            <a:off x="5959243" y="2405998"/>
            <a:ext cx="0" cy="356333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6DD4DC2-210D-2F7E-111F-64BB3B412273}"/>
              </a:ext>
            </a:extLst>
          </p:cNvPr>
          <p:cNvSpPr txBox="1"/>
          <p:nvPr/>
        </p:nvSpPr>
        <p:spPr>
          <a:xfrm>
            <a:off x="7519640" y="2250175"/>
            <a:ext cx="28722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GitHub</a:t>
            </a:r>
            <a:r>
              <a:rPr lang="ko-KR" altLang="en-US" sz="2800" b="1" dirty="0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</a:t>
            </a:r>
            <a:r>
              <a:rPr lang="en-US" altLang="ko-KR" sz="2800" b="1" dirty="0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800" b="1" dirty="0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필요성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713426-B847-CF9A-FB4D-47021F1E54CB}"/>
              </a:ext>
            </a:extLst>
          </p:cNvPr>
          <p:cNvSpPr txBox="1"/>
          <p:nvPr/>
        </p:nvSpPr>
        <p:spPr>
          <a:xfrm>
            <a:off x="6095999" y="3160869"/>
            <a:ext cx="5746435" cy="18378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000" b="1" i="0" u="none" strike="noStrike" dirty="0">
                <a:solidFill>
                  <a:srgbClr val="2021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협업도구</a:t>
            </a:r>
            <a:endParaRPr lang="en-US" altLang="ko-KR" sz="2000" i="0" u="none" strike="noStrike" dirty="0">
              <a:solidFill>
                <a:srgbClr val="202122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 algn="just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srgbClr val="20212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포트폴리오</a:t>
            </a:r>
            <a:endParaRPr lang="en-US" altLang="ko-KR" sz="2000" dirty="0">
              <a:solidFill>
                <a:srgbClr val="202122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 algn="just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000" b="1" i="0" u="none" strike="noStrike" dirty="0">
                <a:solidFill>
                  <a:srgbClr val="2021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오픈소스 프로젝트</a:t>
            </a:r>
            <a:endParaRPr lang="en-US" altLang="ko-KR" sz="2000" i="0" u="none" strike="noStrike" dirty="0">
              <a:solidFill>
                <a:srgbClr val="202122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30E385B-0BF5-B184-6F93-5E95F8DCA9F1}"/>
              </a:ext>
            </a:extLst>
          </p:cNvPr>
          <p:cNvSpPr txBox="1"/>
          <p:nvPr/>
        </p:nvSpPr>
        <p:spPr>
          <a:xfrm>
            <a:off x="3168381" y="1549277"/>
            <a:ext cx="55817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“ </a:t>
            </a:r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개발자에게는 없어서는 안될 서비스</a:t>
            </a:r>
            <a:r>
              <a:rPr lang="en-US" altLang="ko-KR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!”</a:t>
            </a:r>
            <a:endParaRPr lang="ko-KR" altLang="en-US" sz="2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707BCB1-058C-EBA2-7F9C-5C84292119B8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F9973F0-FB5D-8B83-3DF1-E973ED40FEF0}"/>
              </a:ext>
            </a:extLst>
          </p:cNvPr>
          <p:cNvSpPr txBox="1"/>
          <p:nvPr/>
        </p:nvSpPr>
        <p:spPr>
          <a:xfrm>
            <a:off x="1260088" y="861757"/>
            <a:ext cx="17284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Git, GitHub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76DDCA71-2704-3838-DA56-DA2FB8C5FF5C}"/>
              </a:ext>
            </a:extLst>
          </p:cNvPr>
          <p:cNvCxnSpPr>
            <a:cxnSpLocks/>
          </p:cNvCxnSpPr>
          <p:nvPr/>
        </p:nvCxnSpPr>
        <p:spPr>
          <a:xfrm>
            <a:off x="1349298" y="1260088"/>
            <a:ext cx="150599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3660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5300</TotalTime>
  <Words>3065</Words>
  <Application>Microsoft Office PowerPoint</Application>
  <PresentationFormat>와이드스크린</PresentationFormat>
  <Paragraphs>723</Paragraphs>
  <Slides>72</Slides>
  <Notes>41</Notes>
  <HiddenSlides>0</HiddenSlides>
  <MMClips>0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72</vt:i4>
      </vt:variant>
    </vt:vector>
  </HeadingPairs>
  <TitlesOfParts>
    <vt:vector size="86" baseType="lpstr">
      <vt:lpstr>Apple SD Gothic Neo</vt:lpstr>
      <vt:lpstr>inherit</vt:lpstr>
      <vt:lpstr>se-nanumgothic</vt:lpstr>
      <vt:lpstr>se-nanumsquare</vt:lpstr>
      <vt:lpstr>나눔고딕</vt:lpstr>
      <vt:lpstr>나눔고딕 ExtraBold</vt:lpstr>
      <vt:lpstr>맑은 고딕</vt:lpstr>
      <vt:lpstr>에스코어 드림 6 Bold</vt:lpstr>
      <vt:lpstr>에스코어 드림 9 Black</vt:lpstr>
      <vt:lpstr>함초롬돋움</vt:lpstr>
      <vt:lpstr>Arial</vt:lpstr>
      <vt:lpstr>Arial Black</vt:lpstr>
      <vt:lpstr>Wingdings</vt:lpstr>
      <vt:lpstr>Office 테마</vt:lpstr>
      <vt:lpstr>PowerPoint 프레젠테이션</vt:lpstr>
      <vt:lpstr>PowerPoint 프레젠테이션</vt:lpstr>
      <vt:lpstr>PowerPoint 프레젠테이션</vt:lpstr>
      <vt:lpstr>예시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04. 깃허브 실습 과제</vt:lpstr>
      <vt:lpstr>PowerPoint 프레젠테이션</vt:lpstr>
      <vt:lpstr>PowerPoint 프레젠테이션</vt:lpstr>
      <vt:lpstr>PowerPoint 프레젠테이션</vt:lpstr>
      <vt:lpstr>PowerPoint 프레젠테이션</vt:lpstr>
      <vt:lpstr>05. 협업- branch, fork, merge ..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06. 코드스페이스</vt:lpstr>
      <vt:lpstr>2018년 마이크로소프트가 GitHub인수하면서 생김.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 시현</dc:creator>
  <cp:lastModifiedBy>5388</cp:lastModifiedBy>
  <cp:revision>1358</cp:revision>
  <cp:lastPrinted>2023-04-26T03:46:53Z</cp:lastPrinted>
  <dcterms:created xsi:type="dcterms:W3CDTF">2023-03-19T07:32:14Z</dcterms:created>
  <dcterms:modified xsi:type="dcterms:W3CDTF">2023-05-04T10:24:29Z</dcterms:modified>
</cp:coreProperties>
</file>